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34" r:id="rId2"/>
    <p:sldMasterId id="2147483746" r:id="rId3"/>
  </p:sldMasterIdLst>
  <p:notesMasterIdLst>
    <p:notesMasterId r:id="rId30"/>
  </p:notesMasterIdLst>
  <p:sldIdLst>
    <p:sldId id="256" r:id="rId4"/>
    <p:sldId id="257" r:id="rId5"/>
    <p:sldId id="258" r:id="rId6"/>
    <p:sldId id="303" r:id="rId7"/>
    <p:sldId id="260" r:id="rId8"/>
    <p:sldId id="261" r:id="rId9"/>
    <p:sldId id="286" r:id="rId10"/>
    <p:sldId id="289" r:id="rId11"/>
    <p:sldId id="297" r:id="rId12"/>
    <p:sldId id="290" r:id="rId13"/>
    <p:sldId id="291" r:id="rId14"/>
    <p:sldId id="304" r:id="rId15"/>
    <p:sldId id="270" r:id="rId16"/>
    <p:sldId id="266" r:id="rId17"/>
    <p:sldId id="305" r:id="rId18"/>
    <p:sldId id="268" r:id="rId19"/>
    <p:sldId id="267" r:id="rId20"/>
    <p:sldId id="306" r:id="rId21"/>
    <p:sldId id="307" r:id="rId22"/>
    <p:sldId id="308" r:id="rId23"/>
    <p:sldId id="262" r:id="rId24"/>
    <p:sldId id="269" r:id="rId25"/>
    <p:sldId id="263" r:id="rId26"/>
    <p:sldId id="264" r:id="rId27"/>
    <p:sldId id="265" r:id="rId28"/>
    <p:sldId id="259"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C3FAA2-0CE4-4AC3-A605-CA015C6A3682}" v="4" dt="2026-02-09T17:55:45.6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18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pson, Brandeis" userId="68fa72a9-1e43-46a4-8339-cd7a9cca9d36" providerId="ADAL" clId="{06DCD453-8635-4436-B022-411278E57FBF}"/>
    <pc:docChg chg="undo custSel modSld">
      <pc:chgData name="Thompson, Brandeis" userId="68fa72a9-1e43-46a4-8339-cd7a9cca9d36" providerId="ADAL" clId="{06DCD453-8635-4436-B022-411278E57FBF}" dt="2026-02-09T18:34:35.342" v="2623" actId="962"/>
      <pc:docMkLst>
        <pc:docMk/>
      </pc:docMkLst>
      <pc:sldChg chg="modSp mod">
        <pc:chgData name="Thompson, Brandeis" userId="68fa72a9-1e43-46a4-8339-cd7a9cca9d36" providerId="ADAL" clId="{06DCD453-8635-4436-B022-411278E57FBF}" dt="2026-02-09T17:53:07.092" v="2602" actId="13244"/>
        <pc:sldMkLst>
          <pc:docMk/>
          <pc:sldMk cId="164214277" sldId="256"/>
        </pc:sldMkLst>
        <pc:spChg chg="ord">
          <ac:chgData name="Thompson, Brandeis" userId="68fa72a9-1e43-46a4-8339-cd7a9cca9d36" providerId="ADAL" clId="{06DCD453-8635-4436-B022-411278E57FBF}" dt="2026-02-09T17:53:00.347" v="2601" actId="13244"/>
          <ac:spMkLst>
            <pc:docMk/>
            <pc:sldMk cId="164214277" sldId="256"/>
            <ac:spMk id="11" creationId="{EB229727-36AD-739F-D21F-3C40BBD0D915}"/>
          </ac:spMkLst>
        </pc:spChg>
        <pc:picChg chg="mod">
          <ac:chgData name="Thompson, Brandeis" userId="68fa72a9-1e43-46a4-8339-cd7a9cca9d36" providerId="ADAL" clId="{06DCD453-8635-4436-B022-411278E57FBF}" dt="2026-02-09T17:53:07.092" v="2602" actId="13244"/>
          <ac:picMkLst>
            <pc:docMk/>
            <pc:sldMk cId="164214277" sldId="256"/>
            <ac:picMk id="1026" creationId="{D7B0A014-67AC-2B3B-CED2-B2EB735C063A}"/>
          </ac:picMkLst>
        </pc:picChg>
      </pc:sldChg>
      <pc:sldChg chg="modSp">
        <pc:chgData name="Thompson, Brandeis" userId="68fa72a9-1e43-46a4-8339-cd7a9cca9d36" providerId="ADAL" clId="{06DCD453-8635-4436-B022-411278E57FBF}" dt="2026-02-09T17:54:52.469" v="2603" actId="962"/>
        <pc:sldMkLst>
          <pc:docMk/>
          <pc:sldMk cId="2800679085" sldId="257"/>
        </pc:sldMkLst>
        <pc:picChg chg="mod">
          <ac:chgData name="Thompson, Brandeis" userId="68fa72a9-1e43-46a4-8339-cd7a9cca9d36" providerId="ADAL" clId="{06DCD453-8635-4436-B022-411278E57FBF}" dt="2026-02-09T17:54:52.469" v="2603" actId="962"/>
          <ac:picMkLst>
            <pc:docMk/>
            <pc:sldMk cId="2800679085" sldId="257"/>
            <ac:picMk id="2050" creationId="{F91AB7ED-B786-68FE-3927-619CA2588C40}"/>
          </ac:picMkLst>
        </pc:picChg>
      </pc:sldChg>
      <pc:sldChg chg="modSp">
        <pc:chgData name="Thompson, Brandeis" userId="68fa72a9-1e43-46a4-8339-cd7a9cca9d36" providerId="ADAL" clId="{06DCD453-8635-4436-B022-411278E57FBF}" dt="2026-02-09T17:55:45.670" v="2604" actId="13244"/>
        <pc:sldMkLst>
          <pc:docMk/>
          <pc:sldMk cId="2115087800" sldId="258"/>
        </pc:sldMkLst>
        <pc:picChg chg="mod">
          <ac:chgData name="Thompson, Brandeis" userId="68fa72a9-1e43-46a4-8339-cd7a9cca9d36" providerId="ADAL" clId="{06DCD453-8635-4436-B022-411278E57FBF}" dt="2026-02-09T17:55:45.670" v="2604" actId="13244"/>
          <ac:picMkLst>
            <pc:docMk/>
            <pc:sldMk cId="2115087800" sldId="258"/>
            <ac:picMk id="7" creationId="{D953E2E2-EEDE-AEA6-7EE9-05A978CE9671}"/>
          </ac:picMkLst>
        </pc:picChg>
      </pc:sldChg>
      <pc:sldChg chg="delSp modSp mod">
        <pc:chgData name="Thompson, Brandeis" userId="68fa72a9-1e43-46a4-8339-cd7a9cca9d36" providerId="ADAL" clId="{06DCD453-8635-4436-B022-411278E57FBF}" dt="2026-02-09T17:46:53.046" v="2406" actId="478"/>
        <pc:sldMkLst>
          <pc:docMk/>
          <pc:sldMk cId="3081501132" sldId="259"/>
        </pc:sldMkLst>
        <pc:spChg chg="del mod">
          <ac:chgData name="Thompson, Brandeis" userId="68fa72a9-1e43-46a4-8339-cd7a9cca9d36" providerId="ADAL" clId="{06DCD453-8635-4436-B022-411278E57FBF}" dt="2026-02-09T17:46:53.046" v="2406" actId="478"/>
          <ac:spMkLst>
            <pc:docMk/>
            <pc:sldMk cId="3081501132" sldId="259"/>
            <ac:spMk id="8" creationId="{088E6620-974B-102E-6BCD-DD151E1378DC}"/>
          </ac:spMkLst>
        </pc:spChg>
        <pc:picChg chg="mod">
          <ac:chgData name="Thompson, Brandeis" userId="68fa72a9-1e43-46a4-8339-cd7a9cca9d36" providerId="ADAL" clId="{06DCD453-8635-4436-B022-411278E57FBF}" dt="2026-02-09T17:46:21.423" v="2402" actId="13244"/>
          <ac:picMkLst>
            <pc:docMk/>
            <pc:sldMk cId="3081501132" sldId="259"/>
            <ac:picMk id="3" creationId="{9507B2B3-57F4-04EF-985E-DC41F87876BC}"/>
          </ac:picMkLst>
        </pc:picChg>
      </pc:sldChg>
      <pc:sldChg chg="delSp modSp mod">
        <pc:chgData name="Thompson, Brandeis" userId="68fa72a9-1e43-46a4-8339-cd7a9cca9d36" providerId="ADAL" clId="{06DCD453-8635-4436-B022-411278E57FBF}" dt="2026-02-09T17:56:16.889" v="2607" actId="478"/>
        <pc:sldMkLst>
          <pc:docMk/>
          <pc:sldMk cId="2259308896" sldId="260"/>
        </pc:sldMkLst>
        <pc:picChg chg="mod">
          <ac:chgData name="Thompson, Brandeis" userId="68fa72a9-1e43-46a4-8339-cd7a9cca9d36" providerId="ADAL" clId="{06DCD453-8635-4436-B022-411278E57FBF}" dt="2026-02-09T17:56:11.028" v="2605" actId="962"/>
          <ac:picMkLst>
            <pc:docMk/>
            <pc:sldMk cId="2259308896" sldId="260"/>
            <ac:picMk id="3" creationId="{C1335ECD-C57C-AC5A-E624-0B780CAB0071}"/>
          </ac:picMkLst>
        </pc:picChg>
        <pc:picChg chg="del ord">
          <ac:chgData name="Thompson, Brandeis" userId="68fa72a9-1e43-46a4-8339-cd7a9cca9d36" providerId="ADAL" clId="{06DCD453-8635-4436-B022-411278E57FBF}" dt="2026-02-09T17:56:16.889" v="2607" actId="478"/>
          <ac:picMkLst>
            <pc:docMk/>
            <pc:sldMk cId="2259308896" sldId="260"/>
            <ac:picMk id="4" creationId="{5DCCF0D1-E5BD-C271-60A5-1EBDAA48D707}"/>
          </ac:picMkLst>
        </pc:picChg>
      </pc:sldChg>
      <pc:sldChg chg="modSp mod">
        <pc:chgData name="Thompson, Brandeis" userId="68fa72a9-1e43-46a4-8339-cd7a9cca9d36" providerId="ADAL" clId="{06DCD453-8635-4436-B022-411278E57FBF}" dt="2026-02-09T17:56:55.229" v="2610" actId="962"/>
        <pc:sldMkLst>
          <pc:docMk/>
          <pc:sldMk cId="1325608595" sldId="261"/>
        </pc:sldMkLst>
        <pc:picChg chg="mod">
          <ac:chgData name="Thompson, Brandeis" userId="68fa72a9-1e43-46a4-8339-cd7a9cca9d36" providerId="ADAL" clId="{06DCD453-8635-4436-B022-411278E57FBF}" dt="2026-02-09T17:56:49.459" v="2608" actId="962"/>
          <ac:picMkLst>
            <pc:docMk/>
            <pc:sldMk cId="1325608595" sldId="261"/>
            <ac:picMk id="7" creationId="{9A0FD4BC-7D2A-21F0-2D5E-212D6C3D4F6D}"/>
          </ac:picMkLst>
        </pc:picChg>
        <pc:picChg chg="mod">
          <ac:chgData name="Thompson, Brandeis" userId="68fa72a9-1e43-46a4-8339-cd7a9cca9d36" providerId="ADAL" clId="{06DCD453-8635-4436-B022-411278E57FBF}" dt="2026-02-09T17:56:52.479" v="2609" actId="962"/>
          <ac:picMkLst>
            <pc:docMk/>
            <pc:sldMk cId="1325608595" sldId="261"/>
            <ac:picMk id="8" creationId="{7FDD3333-2B2C-18E3-0967-31338B09B282}"/>
          </ac:picMkLst>
        </pc:picChg>
        <pc:picChg chg="mod">
          <ac:chgData name="Thompson, Brandeis" userId="68fa72a9-1e43-46a4-8339-cd7a9cca9d36" providerId="ADAL" clId="{06DCD453-8635-4436-B022-411278E57FBF}" dt="2026-02-09T17:56:55.229" v="2610" actId="962"/>
          <ac:picMkLst>
            <pc:docMk/>
            <pc:sldMk cId="1325608595" sldId="261"/>
            <ac:picMk id="9" creationId="{88188C16-BF37-3042-77B1-3B871C10F17E}"/>
          </ac:picMkLst>
        </pc:picChg>
      </pc:sldChg>
      <pc:sldChg chg="modSp mod">
        <pc:chgData name="Thompson, Brandeis" userId="68fa72a9-1e43-46a4-8339-cd7a9cca9d36" providerId="ADAL" clId="{06DCD453-8635-4436-B022-411278E57FBF}" dt="2026-02-09T17:33:38.471" v="1790" actId="962"/>
        <pc:sldMkLst>
          <pc:docMk/>
          <pc:sldMk cId="0" sldId="262"/>
        </pc:sldMkLst>
        <pc:spChg chg="mod">
          <ac:chgData name="Thompson, Brandeis" userId="68fa72a9-1e43-46a4-8339-cd7a9cca9d36" providerId="ADAL" clId="{06DCD453-8635-4436-B022-411278E57FBF}" dt="2026-02-09T17:32:46.156" v="1707" actId="962"/>
          <ac:spMkLst>
            <pc:docMk/>
            <pc:sldMk cId="0" sldId="262"/>
            <ac:spMk id="10" creationId="{00000000-0000-0000-0000-000000000000}"/>
          </ac:spMkLst>
        </pc:spChg>
        <pc:spChg chg="mod">
          <ac:chgData name="Thompson, Brandeis" userId="68fa72a9-1e43-46a4-8339-cd7a9cca9d36" providerId="ADAL" clId="{06DCD453-8635-4436-B022-411278E57FBF}" dt="2026-02-09T17:33:38.471" v="1790" actId="962"/>
          <ac:spMkLst>
            <pc:docMk/>
            <pc:sldMk cId="0" sldId="262"/>
            <ac:spMk id="11" creationId="{00000000-0000-0000-0000-000000000000}"/>
          </ac:spMkLst>
        </pc:spChg>
      </pc:sldChg>
      <pc:sldChg chg="modSp mod">
        <pc:chgData name="Thompson, Brandeis" userId="68fa72a9-1e43-46a4-8339-cd7a9cca9d36" providerId="ADAL" clId="{06DCD453-8635-4436-B022-411278E57FBF}" dt="2026-02-09T17:41:17.910" v="2308" actId="962"/>
        <pc:sldMkLst>
          <pc:docMk/>
          <pc:sldMk cId="0" sldId="263"/>
        </pc:sldMkLst>
        <pc:picChg chg="mod">
          <ac:chgData name="Thompson, Brandeis" userId="68fa72a9-1e43-46a4-8339-cd7a9cca9d36" providerId="ADAL" clId="{06DCD453-8635-4436-B022-411278E57FBF}" dt="2026-02-09T17:39:35.556" v="1990" actId="962"/>
          <ac:picMkLst>
            <pc:docMk/>
            <pc:sldMk cId="0" sldId="263"/>
            <ac:picMk id="3" creationId="{00000000-0000-0000-0000-000000000000}"/>
          </ac:picMkLst>
        </pc:picChg>
        <pc:picChg chg="mod">
          <ac:chgData name="Thompson, Brandeis" userId="68fa72a9-1e43-46a4-8339-cd7a9cca9d36" providerId="ADAL" clId="{06DCD453-8635-4436-B022-411278E57FBF}" dt="2026-02-09T17:40:32.291" v="2070" actId="962"/>
          <ac:picMkLst>
            <pc:docMk/>
            <pc:sldMk cId="0" sldId="263"/>
            <ac:picMk id="16" creationId="{487822CE-D38A-6E8C-7BC6-0FF3CFA95619}"/>
          </ac:picMkLst>
        </pc:picChg>
        <pc:picChg chg="mod">
          <ac:chgData name="Thompson, Brandeis" userId="68fa72a9-1e43-46a4-8339-cd7a9cca9d36" providerId="ADAL" clId="{06DCD453-8635-4436-B022-411278E57FBF}" dt="2026-02-09T17:41:17.910" v="2308" actId="962"/>
          <ac:picMkLst>
            <pc:docMk/>
            <pc:sldMk cId="0" sldId="263"/>
            <ac:picMk id="21" creationId="{841A37D8-22B9-AF29-0B78-C0DD88F76BAF}"/>
          </ac:picMkLst>
        </pc:picChg>
      </pc:sldChg>
      <pc:sldChg chg="delSp modSp mod">
        <pc:chgData name="Thompson, Brandeis" userId="68fa72a9-1e43-46a4-8339-cd7a9cca9d36" providerId="ADAL" clId="{06DCD453-8635-4436-B022-411278E57FBF}" dt="2026-02-09T17:43:11.151" v="2316" actId="478"/>
        <pc:sldMkLst>
          <pc:docMk/>
          <pc:sldMk cId="0" sldId="264"/>
        </pc:sldMkLst>
        <pc:spChg chg="ord">
          <ac:chgData name="Thompson, Brandeis" userId="68fa72a9-1e43-46a4-8339-cd7a9cca9d36" providerId="ADAL" clId="{06DCD453-8635-4436-B022-411278E57FBF}" dt="2026-02-09T17:43:04.116" v="2314" actId="167"/>
          <ac:spMkLst>
            <pc:docMk/>
            <pc:sldMk cId="0" sldId="264"/>
            <ac:spMk id="3" creationId="{00000000-0000-0000-0000-000000000000}"/>
          </ac:spMkLst>
        </pc:spChg>
        <pc:spChg chg="ord">
          <ac:chgData name="Thompson, Brandeis" userId="68fa72a9-1e43-46a4-8339-cd7a9cca9d36" providerId="ADAL" clId="{06DCD453-8635-4436-B022-411278E57FBF}" dt="2026-02-09T17:42:23.866" v="2309" actId="13244"/>
          <ac:spMkLst>
            <pc:docMk/>
            <pc:sldMk cId="0" sldId="264"/>
            <ac:spMk id="7" creationId="{00000000-0000-0000-0000-000000000000}"/>
          </ac:spMkLst>
        </pc:spChg>
        <pc:spChg chg="ord">
          <ac:chgData name="Thompson, Brandeis" userId="68fa72a9-1e43-46a4-8339-cd7a9cca9d36" providerId="ADAL" clId="{06DCD453-8635-4436-B022-411278E57FBF}" dt="2026-02-09T17:42:49.966" v="2311" actId="13244"/>
          <ac:spMkLst>
            <pc:docMk/>
            <pc:sldMk cId="0" sldId="264"/>
            <ac:spMk id="8" creationId="{00000000-0000-0000-0000-000000000000}"/>
          </ac:spMkLst>
        </pc:spChg>
        <pc:spChg chg="ord">
          <ac:chgData name="Thompson, Brandeis" userId="68fa72a9-1e43-46a4-8339-cd7a9cca9d36" providerId="ADAL" clId="{06DCD453-8635-4436-B022-411278E57FBF}" dt="2026-02-09T17:42:38.466" v="2310" actId="13244"/>
          <ac:spMkLst>
            <pc:docMk/>
            <pc:sldMk cId="0" sldId="264"/>
            <ac:spMk id="9" creationId="{00000000-0000-0000-0000-000000000000}"/>
          </ac:spMkLst>
        </pc:spChg>
        <pc:picChg chg="del mod">
          <ac:chgData name="Thompson, Brandeis" userId="68fa72a9-1e43-46a4-8339-cd7a9cca9d36" providerId="ADAL" clId="{06DCD453-8635-4436-B022-411278E57FBF}" dt="2026-02-09T17:43:11.151" v="2316" actId="478"/>
          <ac:picMkLst>
            <pc:docMk/>
            <pc:sldMk cId="0" sldId="264"/>
            <ac:picMk id="12" creationId="{9228A6D4-AD4C-54FC-F499-1B74B93B74F2}"/>
          </ac:picMkLst>
        </pc:picChg>
      </pc:sldChg>
      <pc:sldChg chg="modSp mod">
        <pc:chgData name="Thompson, Brandeis" userId="68fa72a9-1e43-46a4-8339-cd7a9cca9d36" providerId="ADAL" clId="{06DCD453-8635-4436-B022-411278E57FBF}" dt="2026-02-09T17:46:09.199" v="2401" actId="962"/>
        <pc:sldMkLst>
          <pc:docMk/>
          <pc:sldMk cId="0" sldId="265"/>
        </pc:sldMkLst>
        <pc:spChg chg="mod">
          <ac:chgData name="Thompson, Brandeis" userId="68fa72a9-1e43-46a4-8339-cd7a9cca9d36" providerId="ADAL" clId="{06DCD453-8635-4436-B022-411278E57FBF}" dt="2026-02-09T17:44:48.331" v="2396" actId="962"/>
          <ac:spMkLst>
            <pc:docMk/>
            <pc:sldMk cId="0" sldId="265"/>
            <ac:spMk id="2" creationId="{00000000-0000-0000-0000-000000000000}"/>
          </ac:spMkLst>
        </pc:spChg>
        <pc:spChg chg="mod ord">
          <ac:chgData name="Thompson, Brandeis" userId="68fa72a9-1e43-46a4-8339-cd7a9cca9d36" providerId="ADAL" clId="{06DCD453-8635-4436-B022-411278E57FBF}" dt="2026-02-09T17:45:02.455" v="2397" actId="13244"/>
          <ac:spMkLst>
            <pc:docMk/>
            <pc:sldMk cId="0" sldId="265"/>
            <ac:spMk id="5" creationId="{00000000-0000-0000-0000-000000000000}"/>
          </ac:spMkLst>
        </pc:spChg>
        <pc:spChg chg="ord">
          <ac:chgData name="Thompson, Brandeis" userId="68fa72a9-1e43-46a4-8339-cd7a9cca9d36" providerId="ADAL" clId="{06DCD453-8635-4436-B022-411278E57FBF}" dt="2026-02-09T17:45:11.686" v="2398" actId="13244"/>
          <ac:spMkLst>
            <pc:docMk/>
            <pc:sldMk cId="0" sldId="265"/>
            <ac:spMk id="8" creationId="{4C1772F0-68E0-D38C-BD5C-15D68ADC688C}"/>
          </ac:spMkLst>
        </pc:spChg>
        <pc:grpChg chg="mod">
          <ac:chgData name="Thompson, Brandeis" userId="68fa72a9-1e43-46a4-8339-cd7a9cca9d36" providerId="ADAL" clId="{06DCD453-8635-4436-B022-411278E57FBF}" dt="2026-02-09T17:45:44.252" v="2399" actId="962"/>
          <ac:grpSpMkLst>
            <pc:docMk/>
            <pc:sldMk cId="0" sldId="265"/>
            <ac:grpSpMk id="6" creationId="{00000000-0000-0000-0000-000000000000}"/>
          </ac:grpSpMkLst>
        </pc:grpChg>
        <pc:picChg chg="mod ord">
          <ac:chgData name="Thompson, Brandeis" userId="68fa72a9-1e43-46a4-8339-cd7a9cca9d36" providerId="ADAL" clId="{06DCD453-8635-4436-B022-411278E57FBF}" dt="2026-02-09T17:46:09.199" v="2401" actId="962"/>
          <ac:picMkLst>
            <pc:docMk/>
            <pc:sldMk cId="0" sldId="265"/>
            <ac:picMk id="4" creationId="{00000000-0000-0000-0000-000000000000}"/>
          </ac:picMkLst>
        </pc:picChg>
      </pc:sldChg>
      <pc:sldChg chg="modSp mod">
        <pc:chgData name="Thompson, Brandeis" userId="68fa72a9-1e43-46a4-8339-cd7a9cca9d36" providerId="ADAL" clId="{06DCD453-8635-4436-B022-411278E57FBF}" dt="2026-02-09T17:24:10.548" v="1061" actId="20577"/>
        <pc:sldMkLst>
          <pc:docMk/>
          <pc:sldMk cId="304424762" sldId="266"/>
        </pc:sldMkLst>
        <pc:spChg chg="mod">
          <ac:chgData name="Thompson, Brandeis" userId="68fa72a9-1e43-46a4-8339-cd7a9cca9d36" providerId="ADAL" clId="{06DCD453-8635-4436-B022-411278E57FBF}" dt="2026-02-09T17:18:46.215" v="236" actId="962"/>
          <ac:spMkLst>
            <pc:docMk/>
            <pc:sldMk cId="304424762" sldId="266"/>
            <ac:spMk id="5" creationId="{F14C13A7-7D64-EE07-9844-72C7FD214668}"/>
          </ac:spMkLst>
        </pc:spChg>
        <pc:spChg chg="mod">
          <ac:chgData name="Thompson, Brandeis" userId="68fa72a9-1e43-46a4-8339-cd7a9cca9d36" providerId="ADAL" clId="{06DCD453-8635-4436-B022-411278E57FBF}" dt="2026-02-09T17:22:30.105" v="754" actId="962"/>
          <ac:spMkLst>
            <pc:docMk/>
            <pc:sldMk cId="304424762" sldId="266"/>
            <ac:spMk id="8" creationId="{C3383E14-050A-B618-D0DA-19341EDAB8D9}"/>
          </ac:spMkLst>
        </pc:spChg>
        <pc:spChg chg="mod ord">
          <ac:chgData name="Thompson, Brandeis" userId="68fa72a9-1e43-46a4-8339-cd7a9cca9d36" providerId="ADAL" clId="{06DCD453-8635-4436-B022-411278E57FBF}" dt="2026-02-09T17:20:56.466" v="498" actId="962"/>
          <ac:spMkLst>
            <pc:docMk/>
            <pc:sldMk cId="304424762" sldId="266"/>
            <ac:spMk id="9" creationId="{EABB3517-0837-02F4-1182-FBAA0F156154}"/>
          </ac:spMkLst>
        </pc:spChg>
        <pc:spChg chg="mod">
          <ac:chgData name="Thompson, Brandeis" userId="68fa72a9-1e43-46a4-8339-cd7a9cca9d36" providerId="ADAL" clId="{06DCD453-8635-4436-B022-411278E57FBF}" dt="2026-02-09T17:23:42.012" v="947" actId="962"/>
          <ac:spMkLst>
            <pc:docMk/>
            <pc:sldMk cId="304424762" sldId="266"/>
            <ac:spMk id="11" creationId="{9C096F4E-CD0E-30E0-8A1B-9C5DA1C3BCF1}"/>
          </ac:spMkLst>
        </pc:spChg>
        <pc:spChg chg="mod">
          <ac:chgData name="Thompson, Brandeis" userId="68fa72a9-1e43-46a4-8339-cd7a9cca9d36" providerId="ADAL" clId="{06DCD453-8635-4436-B022-411278E57FBF}" dt="2026-02-09T17:20:13.694" v="420" actId="962"/>
          <ac:spMkLst>
            <pc:docMk/>
            <pc:sldMk cId="304424762" sldId="266"/>
            <ac:spMk id="13" creationId="{67CDDB05-35A1-D7C9-47F2-036C0EDCCB88}"/>
          </ac:spMkLst>
        </pc:spChg>
        <pc:spChg chg="mod">
          <ac:chgData name="Thompson, Brandeis" userId="68fa72a9-1e43-46a4-8339-cd7a9cca9d36" providerId="ADAL" clId="{06DCD453-8635-4436-B022-411278E57FBF}" dt="2026-02-09T17:19:12.180" v="240" actId="1076"/>
          <ac:spMkLst>
            <pc:docMk/>
            <pc:sldMk cId="304424762" sldId="266"/>
            <ac:spMk id="15" creationId="{0128B4DA-ECE6-4AA2-4F51-9530C2418886}"/>
          </ac:spMkLst>
        </pc:spChg>
        <pc:spChg chg="mod">
          <ac:chgData name="Thompson, Brandeis" userId="68fa72a9-1e43-46a4-8339-cd7a9cca9d36" providerId="ADAL" clId="{06DCD453-8635-4436-B022-411278E57FBF}" dt="2026-02-09T17:24:01.941" v="1060" actId="962"/>
          <ac:spMkLst>
            <pc:docMk/>
            <pc:sldMk cId="304424762" sldId="266"/>
            <ac:spMk id="16" creationId="{536561BF-0369-6730-5359-CEDC0BF968F6}"/>
          </ac:spMkLst>
        </pc:spChg>
        <pc:spChg chg="ord">
          <ac:chgData name="Thompson, Brandeis" userId="68fa72a9-1e43-46a4-8339-cd7a9cca9d36" providerId="ADAL" clId="{06DCD453-8635-4436-B022-411278E57FBF}" dt="2026-02-09T17:20:28.777" v="421" actId="13244"/>
          <ac:spMkLst>
            <pc:docMk/>
            <pc:sldMk cId="304424762" sldId="266"/>
            <ac:spMk id="18" creationId="{8A3C77E0-1A8C-6FA9-9634-8C86BC8E0994}"/>
          </ac:spMkLst>
        </pc:spChg>
        <pc:spChg chg="mod">
          <ac:chgData name="Thompson, Brandeis" userId="68fa72a9-1e43-46a4-8339-cd7a9cca9d36" providerId="ADAL" clId="{06DCD453-8635-4436-B022-411278E57FBF}" dt="2026-02-09T17:21:36.959" v="588" actId="962"/>
          <ac:spMkLst>
            <pc:docMk/>
            <pc:sldMk cId="304424762" sldId="266"/>
            <ac:spMk id="19" creationId="{4B10ECB1-DDF0-FB02-DCB4-2C0FF93EE991}"/>
          </ac:spMkLst>
        </pc:spChg>
        <pc:spChg chg="mod">
          <ac:chgData name="Thompson, Brandeis" userId="68fa72a9-1e43-46a4-8339-cd7a9cca9d36" providerId="ADAL" clId="{06DCD453-8635-4436-B022-411278E57FBF}" dt="2026-02-09T17:24:10.548" v="1061" actId="20577"/>
          <ac:spMkLst>
            <pc:docMk/>
            <pc:sldMk cId="304424762" sldId="266"/>
            <ac:spMk id="24" creationId="{B1C0AF91-E58A-04CF-0C80-6C57AD1D6452}"/>
          </ac:spMkLst>
        </pc:spChg>
      </pc:sldChg>
      <pc:sldChg chg="modSp mod">
        <pc:chgData name="Thompson, Brandeis" userId="68fa72a9-1e43-46a4-8339-cd7a9cca9d36" providerId="ADAL" clId="{06DCD453-8635-4436-B022-411278E57FBF}" dt="2026-02-09T17:27:51.726" v="1074" actId="13244"/>
        <pc:sldMkLst>
          <pc:docMk/>
          <pc:sldMk cId="3381850918" sldId="268"/>
        </pc:sldMkLst>
        <pc:spChg chg="ord">
          <ac:chgData name="Thompson, Brandeis" userId="68fa72a9-1e43-46a4-8339-cd7a9cca9d36" providerId="ADAL" clId="{06DCD453-8635-4436-B022-411278E57FBF}" dt="2026-02-09T17:27:48.965" v="1073" actId="13244"/>
          <ac:spMkLst>
            <pc:docMk/>
            <pc:sldMk cId="3381850918" sldId="268"/>
            <ac:spMk id="4" creationId="{AD6B0B2D-C7D5-7409-CC2B-746E03324324}"/>
          </ac:spMkLst>
        </pc:spChg>
        <pc:spChg chg="ord">
          <ac:chgData name="Thompson, Brandeis" userId="68fa72a9-1e43-46a4-8339-cd7a9cca9d36" providerId="ADAL" clId="{06DCD453-8635-4436-B022-411278E57FBF}" dt="2026-02-09T17:27:10.080" v="1069" actId="13244"/>
          <ac:spMkLst>
            <pc:docMk/>
            <pc:sldMk cId="3381850918" sldId="268"/>
            <ac:spMk id="5" creationId="{86EA3C38-79E9-7E5C-531E-AAF69728F4B2}"/>
          </ac:spMkLst>
        </pc:spChg>
        <pc:spChg chg="ord">
          <ac:chgData name="Thompson, Brandeis" userId="68fa72a9-1e43-46a4-8339-cd7a9cca9d36" providerId="ADAL" clId="{06DCD453-8635-4436-B022-411278E57FBF}" dt="2026-02-09T17:27:51.726" v="1074" actId="13244"/>
          <ac:spMkLst>
            <pc:docMk/>
            <pc:sldMk cId="3381850918" sldId="268"/>
            <ac:spMk id="8" creationId="{6C23AD0A-2D45-EEB7-120A-BAD40CED0E1A}"/>
          </ac:spMkLst>
        </pc:spChg>
        <pc:picChg chg="mod">
          <ac:chgData name="Thompson, Brandeis" userId="68fa72a9-1e43-46a4-8339-cd7a9cca9d36" providerId="ADAL" clId="{06DCD453-8635-4436-B022-411278E57FBF}" dt="2026-02-09T17:27:48.017" v="1072" actId="962"/>
          <ac:picMkLst>
            <pc:docMk/>
            <pc:sldMk cId="3381850918" sldId="268"/>
            <ac:picMk id="28" creationId="{A5C5F994-BFF0-694C-C55D-C487ABE16AF5}"/>
          </ac:picMkLst>
        </pc:picChg>
        <pc:picChg chg="mod ord">
          <ac:chgData name="Thompson, Brandeis" userId="68fa72a9-1e43-46a4-8339-cd7a9cca9d36" providerId="ADAL" clId="{06DCD453-8635-4436-B022-411278E57FBF}" dt="2026-02-09T17:27:37.514" v="1071" actId="13244"/>
          <ac:picMkLst>
            <pc:docMk/>
            <pc:sldMk cId="3381850918" sldId="268"/>
            <ac:picMk id="30" creationId="{1B9292C4-6961-A352-D847-6B1CECF01FE4}"/>
          </ac:picMkLst>
        </pc:picChg>
      </pc:sldChg>
      <pc:sldChg chg="modSp mod">
        <pc:chgData name="Thompson, Brandeis" userId="68fa72a9-1e43-46a4-8339-cd7a9cca9d36" providerId="ADAL" clId="{06DCD453-8635-4436-B022-411278E57FBF}" dt="2026-02-09T17:38:51.886" v="1989" actId="13244"/>
        <pc:sldMkLst>
          <pc:docMk/>
          <pc:sldMk cId="2418547593" sldId="269"/>
        </pc:sldMkLst>
        <pc:spChg chg="mod ord">
          <ac:chgData name="Thompson, Brandeis" userId="68fa72a9-1e43-46a4-8339-cd7a9cca9d36" providerId="ADAL" clId="{06DCD453-8635-4436-B022-411278E57FBF}" dt="2026-02-09T17:38:17.114" v="1981" actId="166"/>
          <ac:spMkLst>
            <pc:docMk/>
            <pc:sldMk cId="2418547593" sldId="269"/>
            <ac:spMk id="2" creationId="{00000000-0000-0000-0000-000000000000}"/>
          </ac:spMkLst>
        </pc:spChg>
        <pc:spChg chg="mod ord">
          <ac:chgData name="Thompson, Brandeis" userId="68fa72a9-1e43-46a4-8339-cd7a9cca9d36" providerId="ADAL" clId="{06DCD453-8635-4436-B022-411278E57FBF}" dt="2026-02-09T17:38:48.488" v="1988" actId="13244"/>
          <ac:spMkLst>
            <pc:docMk/>
            <pc:sldMk cId="2418547593" sldId="269"/>
            <ac:spMk id="5" creationId="{00000000-0000-0000-0000-000000000000}"/>
          </ac:spMkLst>
        </pc:spChg>
        <pc:spChg chg="ord">
          <ac:chgData name="Thompson, Brandeis" userId="68fa72a9-1e43-46a4-8339-cd7a9cca9d36" providerId="ADAL" clId="{06DCD453-8635-4436-B022-411278E57FBF}" dt="2026-02-09T17:38:21.457" v="1986" actId="13244"/>
          <ac:spMkLst>
            <pc:docMk/>
            <pc:sldMk cId="2418547593" sldId="269"/>
            <ac:spMk id="8" creationId="{AD88CDA3-6A4E-446B-DD2C-4D32DEB71AAA}"/>
          </ac:spMkLst>
        </pc:spChg>
        <pc:picChg chg="mod ord">
          <ac:chgData name="Thompson, Brandeis" userId="68fa72a9-1e43-46a4-8339-cd7a9cca9d36" providerId="ADAL" clId="{06DCD453-8635-4436-B022-411278E57FBF}" dt="2026-02-09T17:38:51.886" v="1989" actId="13244"/>
          <ac:picMkLst>
            <pc:docMk/>
            <pc:sldMk cId="2418547593" sldId="269"/>
            <ac:picMk id="4" creationId="{209DBDB0-838B-1424-2411-ED836DB6CDE9}"/>
          </ac:picMkLst>
        </pc:picChg>
        <pc:picChg chg="mod">
          <ac:chgData name="Thompson, Brandeis" userId="68fa72a9-1e43-46a4-8339-cd7a9cca9d36" providerId="ADAL" clId="{06DCD453-8635-4436-B022-411278E57FBF}" dt="2026-02-09T17:38:20.533" v="1985" actId="962"/>
          <ac:picMkLst>
            <pc:docMk/>
            <pc:sldMk cId="2418547593" sldId="269"/>
            <ac:picMk id="6" creationId="{83D03BB1-D94B-ABB0-C893-14661E655A0E}"/>
          </ac:picMkLst>
        </pc:picChg>
        <pc:picChg chg="mod ord">
          <ac:chgData name="Thompson, Brandeis" userId="68fa72a9-1e43-46a4-8339-cd7a9cca9d36" providerId="ADAL" clId="{06DCD453-8635-4436-B022-411278E57FBF}" dt="2026-02-09T17:36:10.493" v="1965" actId="13244"/>
          <ac:picMkLst>
            <pc:docMk/>
            <pc:sldMk cId="2418547593" sldId="269"/>
            <ac:picMk id="9" creationId="{99FDF330-97BC-8136-6E5C-262F0DDE044F}"/>
          </ac:picMkLst>
        </pc:picChg>
        <pc:picChg chg="ord">
          <ac:chgData name="Thompson, Brandeis" userId="68fa72a9-1e43-46a4-8339-cd7a9cca9d36" providerId="ADAL" clId="{06DCD453-8635-4436-B022-411278E57FBF}" dt="2026-02-09T17:38:18.362" v="1982" actId="13244"/>
          <ac:picMkLst>
            <pc:docMk/>
            <pc:sldMk cId="2418547593" sldId="269"/>
            <ac:picMk id="12" creationId="{9C9CAC35-1C4A-5402-B004-52B705A5EFCF}"/>
          </ac:picMkLst>
        </pc:picChg>
      </pc:sldChg>
      <pc:sldChg chg="modSp mod">
        <pc:chgData name="Thompson, Brandeis" userId="68fa72a9-1e43-46a4-8339-cd7a9cca9d36" providerId="ADAL" clId="{06DCD453-8635-4436-B022-411278E57FBF}" dt="2026-02-09T18:34:35.342" v="2623" actId="962"/>
        <pc:sldMkLst>
          <pc:docMk/>
          <pc:sldMk cId="3467379645" sldId="270"/>
        </pc:sldMkLst>
        <pc:picChg chg="mod">
          <ac:chgData name="Thompson, Brandeis" userId="68fa72a9-1e43-46a4-8339-cd7a9cca9d36" providerId="ADAL" clId="{06DCD453-8635-4436-B022-411278E57FBF}" dt="2026-02-09T18:33:54.599" v="2622" actId="962"/>
          <ac:picMkLst>
            <pc:docMk/>
            <pc:sldMk cId="3467379645" sldId="270"/>
            <ac:picMk id="3" creationId="{216EE98D-A890-D9DF-DD68-2C2F724238BD}"/>
          </ac:picMkLst>
        </pc:picChg>
        <pc:picChg chg="mod">
          <ac:chgData name="Thompson, Brandeis" userId="68fa72a9-1e43-46a4-8339-cd7a9cca9d36" providerId="ADAL" clId="{06DCD453-8635-4436-B022-411278E57FBF}" dt="2026-02-09T18:32:56.768" v="2621" actId="962"/>
          <ac:picMkLst>
            <pc:docMk/>
            <pc:sldMk cId="3467379645" sldId="270"/>
            <ac:picMk id="8" creationId="{8F21F824-8949-7E08-1C3A-445A6DCE83F6}"/>
          </ac:picMkLst>
        </pc:picChg>
        <pc:picChg chg="mod">
          <ac:chgData name="Thompson, Brandeis" userId="68fa72a9-1e43-46a4-8339-cd7a9cca9d36" providerId="ADAL" clId="{06DCD453-8635-4436-B022-411278E57FBF}" dt="2026-02-09T18:34:35.342" v="2623" actId="962"/>
          <ac:picMkLst>
            <pc:docMk/>
            <pc:sldMk cId="3467379645" sldId="270"/>
            <ac:picMk id="11" creationId="{996C0A1D-F450-D2DF-1D7E-60BF84DF805D}"/>
          </ac:picMkLst>
        </pc:picChg>
        <pc:picChg chg="mod">
          <ac:chgData name="Thompson, Brandeis" userId="68fa72a9-1e43-46a4-8339-cd7a9cca9d36" providerId="ADAL" clId="{06DCD453-8635-4436-B022-411278E57FBF}" dt="2026-02-09T18:32:13.396" v="2620" actId="962"/>
          <ac:picMkLst>
            <pc:docMk/>
            <pc:sldMk cId="3467379645" sldId="270"/>
            <ac:picMk id="14" creationId="{C6802207-0D2A-B6CF-81E4-813C978115B9}"/>
          </ac:picMkLst>
        </pc:picChg>
      </pc:sldChg>
      <pc:sldChg chg="modSp mod">
        <pc:chgData name="Thompson, Brandeis" userId="68fa72a9-1e43-46a4-8339-cd7a9cca9d36" providerId="ADAL" clId="{06DCD453-8635-4436-B022-411278E57FBF}" dt="2026-02-09T18:30:48.783" v="2615" actId="962"/>
        <pc:sldMkLst>
          <pc:docMk/>
          <pc:sldMk cId="2652102883" sldId="291"/>
        </pc:sldMkLst>
        <pc:picChg chg="mod">
          <ac:chgData name="Thompson, Brandeis" userId="68fa72a9-1e43-46a4-8339-cd7a9cca9d36" providerId="ADAL" clId="{06DCD453-8635-4436-B022-411278E57FBF}" dt="2026-02-09T18:30:42.876" v="2614" actId="962"/>
          <ac:picMkLst>
            <pc:docMk/>
            <pc:sldMk cId="2652102883" sldId="291"/>
            <ac:picMk id="7" creationId="{0D859735-97BC-DDF5-3B67-61AB314FB8C2}"/>
          </ac:picMkLst>
        </pc:picChg>
        <pc:picChg chg="mod">
          <ac:chgData name="Thompson, Brandeis" userId="68fa72a9-1e43-46a4-8339-cd7a9cca9d36" providerId="ADAL" clId="{06DCD453-8635-4436-B022-411278E57FBF}" dt="2026-02-09T18:30:48.783" v="2615" actId="962"/>
          <ac:picMkLst>
            <pc:docMk/>
            <pc:sldMk cId="2652102883" sldId="291"/>
            <ac:picMk id="8" creationId="{4893CE40-E25E-AC71-3218-DB18DF399A05}"/>
          </ac:picMkLst>
        </pc:picChg>
      </pc:sldChg>
      <pc:sldChg chg="modSp mod">
        <pc:chgData name="Thompson, Brandeis" userId="68fa72a9-1e43-46a4-8339-cd7a9cca9d36" providerId="ADAL" clId="{06DCD453-8635-4436-B022-411278E57FBF}" dt="2026-02-09T17:57:40.556" v="2611" actId="962"/>
        <pc:sldMkLst>
          <pc:docMk/>
          <pc:sldMk cId="4117153350" sldId="297"/>
        </pc:sldMkLst>
        <pc:picChg chg="mod">
          <ac:chgData name="Thompson, Brandeis" userId="68fa72a9-1e43-46a4-8339-cd7a9cca9d36" providerId="ADAL" clId="{06DCD453-8635-4436-B022-411278E57FBF}" dt="2026-02-09T17:57:40.556" v="2611" actId="962"/>
          <ac:picMkLst>
            <pc:docMk/>
            <pc:sldMk cId="4117153350" sldId="297"/>
            <ac:picMk id="9" creationId="{66FC07AA-C7A5-4C0E-62FE-68F8A7B3F8FB}"/>
          </ac:picMkLst>
        </pc:picChg>
      </pc:sldChg>
      <pc:sldChg chg="modSp mod">
        <pc:chgData name="Thompson, Brandeis" userId="68fa72a9-1e43-46a4-8339-cd7a9cca9d36" providerId="ADAL" clId="{06DCD453-8635-4436-B022-411278E57FBF}" dt="2026-02-09T18:31:40.948" v="2619" actId="962"/>
        <pc:sldMkLst>
          <pc:docMk/>
          <pc:sldMk cId="0" sldId="304"/>
        </pc:sldMkLst>
        <pc:spChg chg="mod">
          <ac:chgData name="Thompson, Brandeis" userId="68fa72a9-1e43-46a4-8339-cd7a9cca9d36" providerId="ADAL" clId="{06DCD453-8635-4436-B022-411278E57FBF}" dt="2026-02-09T18:31:40.948" v="2619" actId="962"/>
          <ac:spMkLst>
            <pc:docMk/>
            <pc:sldMk cId="0" sldId="304"/>
            <ac:spMk id="7" creationId="{79F40BAA-103A-72E6-6124-5CE3FBB41628}"/>
          </ac:spMkLst>
        </pc:spChg>
        <pc:grpChg chg="mod">
          <ac:chgData name="Thompson, Brandeis" userId="68fa72a9-1e43-46a4-8339-cd7a9cca9d36" providerId="ADAL" clId="{06DCD453-8635-4436-B022-411278E57FBF}" dt="2026-02-09T18:31:14.502" v="2616" actId="962"/>
          <ac:grpSpMkLst>
            <pc:docMk/>
            <pc:sldMk cId="0" sldId="304"/>
            <ac:grpSpMk id="2" creationId="{00000000-0000-0000-0000-000000000000}"/>
          </ac:grpSpMkLst>
        </pc:grpChg>
        <pc:picChg chg="mod">
          <ac:chgData name="Thompson, Brandeis" userId="68fa72a9-1e43-46a4-8339-cd7a9cca9d36" providerId="ADAL" clId="{06DCD453-8635-4436-B022-411278E57FBF}" dt="2026-02-09T18:31:19.684" v="2618" actId="962"/>
          <ac:picMkLst>
            <pc:docMk/>
            <pc:sldMk cId="0" sldId="304"/>
            <ac:picMk id="3" creationId="{00000000-0000-0000-0000-000000000000}"/>
          </ac:picMkLst>
        </pc:picChg>
      </pc:sldChg>
      <pc:sldChg chg="modSp mod">
        <pc:chgData name="Thompson, Brandeis" userId="68fa72a9-1e43-46a4-8339-cd7a9cca9d36" providerId="ADAL" clId="{06DCD453-8635-4436-B022-411278E57FBF}" dt="2026-02-09T17:26:39.740" v="1068" actId="13244"/>
        <pc:sldMkLst>
          <pc:docMk/>
          <pc:sldMk cId="0" sldId="305"/>
        </pc:sldMkLst>
        <pc:picChg chg="ord">
          <ac:chgData name="Thompson, Brandeis" userId="68fa72a9-1e43-46a4-8339-cd7a9cca9d36" providerId="ADAL" clId="{06DCD453-8635-4436-B022-411278E57FBF}" dt="2026-02-09T17:25:19.764" v="1064" actId="13244"/>
          <ac:picMkLst>
            <pc:docMk/>
            <pc:sldMk cId="0" sldId="305"/>
            <ac:picMk id="10" creationId="{D61D1E4F-915D-0342-B6BD-590E56554CD3}"/>
          </ac:picMkLst>
        </pc:picChg>
        <pc:picChg chg="mod">
          <ac:chgData name="Thompson, Brandeis" userId="68fa72a9-1e43-46a4-8339-cd7a9cca9d36" providerId="ADAL" clId="{06DCD453-8635-4436-B022-411278E57FBF}" dt="2026-02-09T17:24:41.437" v="1062" actId="962"/>
          <ac:picMkLst>
            <pc:docMk/>
            <pc:sldMk cId="0" sldId="305"/>
            <ac:picMk id="13" creationId="{12AC21ED-0FCD-DCC2-2392-25EB12778D0F}"/>
          </ac:picMkLst>
        </pc:picChg>
        <pc:picChg chg="mod">
          <ac:chgData name="Thompson, Brandeis" userId="68fa72a9-1e43-46a4-8339-cd7a9cca9d36" providerId="ADAL" clId="{06DCD453-8635-4436-B022-411278E57FBF}" dt="2026-02-09T17:26:33.639" v="1066" actId="962"/>
          <ac:picMkLst>
            <pc:docMk/>
            <pc:sldMk cId="0" sldId="305"/>
            <ac:picMk id="16" creationId="{63D75B16-23F4-52BC-B202-6CA11BB2D5DA}"/>
          </ac:picMkLst>
        </pc:picChg>
        <pc:picChg chg="mod">
          <ac:chgData name="Thompson, Brandeis" userId="68fa72a9-1e43-46a4-8339-cd7a9cca9d36" providerId="ADAL" clId="{06DCD453-8635-4436-B022-411278E57FBF}" dt="2026-02-09T17:26:39.674" v="1067" actId="962"/>
          <ac:picMkLst>
            <pc:docMk/>
            <pc:sldMk cId="0" sldId="305"/>
            <ac:picMk id="18" creationId="{23B61020-6104-F809-28BD-C543DCF67171}"/>
          </ac:picMkLst>
        </pc:picChg>
        <pc:picChg chg="mod">
          <ac:chgData name="Thompson, Brandeis" userId="68fa72a9-1e43-46a4-8339-cd7a9cca9d36" providerId="ADAL" clId="{06DCD453-8635-4436-B022-411278E57FBF}" dt="2026-02-09T17:25:46.121" v="1065" actId="962"/>
          <ac:picMkLst>
            <pc:docMk/>
            <pc:sldMk cId="0" sldId="305"/>
            <ac:picMk id="20" creationId="{B9AAFDAB-A803-8AF5-486C-F6A780DB1E4C}"/>
          </ac:picMkLst>
        </pc:picChg>
        <pc:picChg chg="ord">
          <ac:chgData name="Thompson, Brandeis" userId="68fa72a9-1e43-46a4-8339-cd7a9cca9d36" providerId="ADAL" clId="{06DCD453-8635-4436-B022-411278E57FBF}" dt="2026-02-09T17:26:39.740" v="1068" actId="13244"/>
          <ac:picMkLst>
            <pc:docMk/>
            <pc:sldMk cId="0" sldId="305"/>
            <ac:picMk id="22" creationId="{428C0571-BAB5-20B1-CAD1-E3F1C853AF65}"/>
          </ac:picMkLst>
        </pc:picChg>
      </pc:sldChg>
      <pc:sldChg chg="modSp mod">
        <pc:chgData name="Thompson, Brandeis" userId="68fa72a9-1e43-46a4-8339-cd7a9cca9d36" providerId="ADAL" clId="{06DCD453-8635-4436-B022-411278E57FBF}" dt="2026-02-09T17:30:07.269" v="1377" actId="962"/>
        <pc:sldMkLst>
          <pc:docMk/>
          <pc:sldMk cId="0" sldId="306"/>
        </pc:sldMkLst>
        <pc:spChg chg="mod">
          <ac:chgData name="Thompson, Brandeis" userId="68fa72a9-1e43-46a4-8339-cd7a9cca9d36" providerId="ADAL" clId="{06DCD453-8635-4436-B022-411278E57FBF}" dt="2026-02-09T17:30:07.269" v="1377" actId="962"/>
          <ac:spMkLst>
            <pc:docMk/>
            <pc:sldMk cId="0" sldId="306"/>
            <ac:spMk id="4" creationId="{00000000-0000-0000-0000-000000000000}"/>
          </ac:spMkLst>
        </pc:spChg>
      </pc:sldChg>
      <pc:sldChg chg="delSp modSp mod">
        <pc:chgData name="Thompson, Brandeis" userId="68fa72a9-1e43-46a4-8339-cd7a9cca9d36" providerId="ADAL" clId="{06DCD453-8635-4436-B022-411278E57FBF}" dt="2026-02-09T17:52:39.439" v="2600" actId="13244"/>
        <pc:sldMkLst>
          <pc:docMk/>
          <pc:sldMk cId="0" sldId="307"/>
        </pc:sldMkLst>
        <pc:spChg chg="del">
          <ac:chgData name="Thompson, Brandeis" userId="68fa72a9-1e43-46a4-8339-cd7a9cca9d36" providerId="ADAL" clId="{06DCD453-8635-4436-B022-411278E57FBF}" dt="2026-02-09T17:50:32.899" v="2475" actId="478"/>
          <ac:spMkLst>
            <pc:docMk/>
            <pc:sldMk cId="0" sldId="307"/>
            <ac:spMk id="3" creationId="{00000000-0000-0000-0000-000000000000}"/>
          </ac:spMkLst>
        </pc:spChg>
        <pc:spChg chg="del">
          <ac:chgData name="Thompson, Brandeis" userId="68fa72a9-1e43-46a4-8339-cd7a9cca9d36" providerId="ADAL" clId="{06DCD453-8635-4436-B022-411278E57FBF}" dt="2026-02-09T17:47:55.470" v="2412" actId="478"/>
          <ac:spMkLst>
            <pc:docMk/>
            <pc:sldMk cId="0" sldId="307"/>
            <ac:spMk id="4" creationId="{00000000-0000-0000-0000-000000000000}"/>
          </ac:spMkLst>
        </pc:spChg>
        <pc:spChg chg="del">
          <ac:chgData name="Thompson, Brandeis" userId="68fa72a9-1e43-46a4-8339-cd7a9cca9d36" providerId="ADAL" clId="{06DCD453-8635-4436-B022-411278E57FBF}" dt="2026-02-09T17:50:35.810" v="2476" actId="478"/>
          <ac:spMkLst>
            <pc:docMk/>
            <pc:sldMk cId="0" sldId="307"/>
            <ac:spMk id="5" creationId="{00000000-0000-0000-0000-000000000000}"/>
          </ac:spMkLst>
        </pc:spChg>
        <pc:spChg chg="del">
          <ac:chgData name="Thompson, Brandeis" userId="68fa72a9-1e43-46a4-8339-cd7a9cca9d36" providerId="ADAL" clId="{06DCD453-8635-4436-B022-411278E57FBF}" dt="2026-02-09T17:47:58.936" v="2413" actId="478"/>
          <ac:spMkLst>
            <pc:docMk/>
            <pc:sldMk cId="0" sldId="307"/>
            <ac:spMk id="6" creationId="{00000000-0000-0000-0000-000000000000}"/>
          </ac:spMkLst>
        </pc:spChg>
        <pc:spChg chg="del mod">
          <ac:chgData name="Thompson, Brandeis" userId="68fa72a9-1e43-46a4-8339-cd7a9cca9d36" providerId="ADAL" clId="{06DCD453-8635-4436-B022-411278E57FBF}" dt="2026-02-09T17:48:56.343" v="2421" actId="478"/>
          <ac:spMkLst>
            <pc:docMk/>
            <pc:sldMk cId="0" sldId="307"/>
            <ac:spMk id="7" creationId="{00000000-0000-0000-0000-000000000000}"/>
          </ac:spMkLst>
        </pc:spChg>
        <pc:spChg chg="del mod">
          <ac:chgData name="Thompson, Brandeis" userId="68fa72a9-1e43-46a4-8339-cd7a9cca9d36" providerId="ADAL" clId="{06DCD453-8635-4436-B022-411278E57FBF}" dt="2026-02-09T17:51:20.816" v="2485" actId="478"/>
          <ac:spMkLst>
            <pc:docMk/>
            <pc:sldMk cId="0" sldId="307"/>
            <ac:spMk id="9" creationId="{00000000-0000-0000-0000-000000000000}"/>
          </ac:spMkLst>
        </pc:spChg>
        <pc:spChg chg="mod ord">
          <ac:chgData name="Thompson, Brandeis" userId="68fa72a9-1e43-46a4-8339-cd7a9cca9d36" providerId="ADAL" clId="{06DCD453-8635-4436-B022-411278E57FBF}" dt="2026-02-09T17:49:46.791" v="2427" actId="1076"/>
          <ac:spMkLst>
            <pc:docMk/>
            <pc:sldMk cId="0" sldId="307"/>
            <ac:spMk id="11" creationId="{00000000-0000-0000-0000-000000000000}"/>
          </ac:spMkLst>
        </pc:spChg>
        <pc:spChg chg="del mod ord">
          <ac:chgData name="Thompson, Brandeis" userId="68fa72a9-1e43-46a4-8339-cd7a9cca9d36" providerId="ADAL" clId="{06DCD453-8635-4436-B022-411278E57FBF}" dt="2026-02-09T17:51:19.843" v="2484" actId="478"/>
          <ac:spMkLst>
            <pc:docMk/>
            <pc:sldMk cId="0" sldId="307"/>
            <ac:spMk id="13" creationId="{00000000-0000-0000-0000-000000000000}"/>
          </ac:spMkLst>
        </pc:spChg>
        <pc:spChg chg="mod ord">
          <ac:chgData name="Thompson, Brandeis" userId="68fa72a9-1e43-46a4-8339-cd7a9cca9d36" providerId="ADAL" clId="{06DCD453-8635-4436-B022-411278E57FBF}" dt="2026-02-09T17:52:32.973" v="2599" actId="13244"/>
          <ac:spMkLst>
            <pc:docMk/>
            <pc:sldMk cId="0" sldId="307"/>
            <ac:spMk id="15" creationId="{00000000-0000-0000-0000-000000000000}"/>
          </ac:spMkLst>
        </pc:spChg>
        <pc:spChg chg="mod ord">
          <ac:chgData name="Thompson, Brandeis" userId="68fa72a9-1e43-46a4-8339-cd7a9cca9d36" providerId="ADAL" clId="{06DCD453-8635-4436-B022-411278E57FBF}" dt="2026-02-09T17:51:12.979" v="2481" actId="1076"/>
          <ac:spMkLst>
            <pc:docMk/>
            <pc:sldMk cId="0" sldId="307"/>
            <ac:spMk id="17" creationId="{00000000-0000-0000-0000-000000000000}"/>
          </ac:spMkLst>
        </pc:spChg>
        <pc:spChg chg="mod">
          <ac:chgData name="Thompson, Brandeis" userId="68fa72a9-1e43-46a4-8339-cd7a9cca9d36" providerId="ADAL" clId="{06DCD453-8635-4436-B022-411278E57FBF}" dt="2026-02-09T17:52:15.886" v="2598" actId="962"/>
          <ac:spMkLst>
            <pc:docMk/>
            <pc:sldMk cId="0" sldId="307"/>
            <ac:spMk id="19" creationId="{00000000-0000-0000-0000-000000000000}"/>
          </ac:spMkLst>
        </pc:spChg>
        <pc:spChg chg="mod ord">
          <ac:chgData name="Thompson, Brandeis" userId="68fa72a9-1e43-46a4-8339-cd7a9cca9d36" providerId="ADAL" clId="{06DCD453-8635-4436-B022-411278E57FBF}" dt="2026-02-09T17:49:50.624" v="2428" actId="1076"/>
          <ac:spMkLst>
            <pc:docMk/>
            <pc:sldMk cId="0" sldId="307"/>
            <ac:spMk id="20" creationId="{00000000-0000-0000-0000-000000000000}"/>
          </ac:spMkLst>
        </pc:spChg>
        <pc:picChg chg="mod ord">
          <ac:chgData name="Thompson, Brandeis" userId="68fa72a9-1e43-46a4-8339-cd7a9cca9d36" providerId="ADAL" clId="{06DCD453-8635-4436-B022-411278E57FBF}" dt="2026-02-09T17:52:39.439" v="2600" actId="13244"/>
          <ac:picMkLst>
            <pc:docMk/>
            <pc:sldMk cId="0" sldId="307"/>
            <ac:picMk id="22" creationId="{C250D936-8FF1-7A5A-45D9-A74FF04261F8}"/>
          </ac:picMkLst>
        </pc:picChg>
      </pc:sldChg>
      <pc:sldChg chg="modSp mod">
        <pc:chgData name="Thompson, Brandeis" userId="68fa72a9-1e43-46a4-8339-cd7a9cca9d36" providerId="ADAL" clId="{06DCD453-8635-4436-B022-411278E57FBF}" dt="2026-02-09T17:32:19.168" v="1680" actId="962"/>
        <pc:sldMkLst>
          <pc:docMk/>
          <pc:sldMk cId="0" sldId="308"/>
        </pc:sldMkLst>
        <pc:spChg chg="mod">
          <ac:chgData name="Thompson, Brandeis" userId="68fa72a9-1e43-46a4-8339-cd7a9cca9d36" providerId="ADAL" clId="{06DCD453-8635-4436-B022-411278E57FBF}" dt="2026-02-09T17:31:49.638" v="1565" actId="962"/>
          <ac:spMkLst>
            <pc:docMk/>
            <pc:sldMk cId="0" sldId="308"/>
            <ac:spMk id="10" creationId="{00000000-0000-0000-0000-000000000000}"/>
          </ac:spMkLst>
        </pc:spChg>
        <pc:spChg chg="mod">
          <ac:chgData name="Thompson, Brandeis" userId="68fa72a9-1e43-46a4-8339-cd7a9cca9d36" providerId="ADAL" clId="{06DCD453-8635-4436-B022-411278E57FBF}" dt="2026-02-09T17:32:19.168" v="1680" actId="962"/>
          <ac:spMkLst>
            <pc:docMk/>
            <pc:sldMk cId="0" sldId="308"/>
            <ac:spMk id="11" creationId="{00000000-0000-0000-0000-000000000000}"/>
          </ac:spMkLst>
        </pc:spChg>
        <pc:spChg chg="mod">
          <ac:chgData name="Thompson, Brandeis" userId="68fa72a9-1e43-46a4-8339-cd7a9cca9d36" providerId="ADAL" clId="{06DCD453-8635-4436-B022-411278E57FBF}" dt="2026-02-09T17:31:25.257" v="1504" actId="962"/>
          <ac:spMkLst>
            <pc:docMk/>
            <pc:sldMk cId="0" sldId="308"/>
            <ac:spMk id="19" creationId="{378EDDBE-7C8B-93C5-E7D5-7AAC824E01DF}"/>
          </ac:spMkLst>
        </pc:spChg>
      </pc:sldChg>
    </pc:docChg>
  </pc:docChgLst>
  <pc:docChgLst>
    <pc:chgData name="Thrailkill, Leigh" userId="49cb7c6d-f0ec-402b-9005-f085bedd0958" providerId="ADAL" clId="{DFCE69D6-A7A3-4DE2-ACAF-12BE0DDBA8C6}"/>
    <pc:docChg chg="undo custSel modSld">
      <pc:chgData name="Thrailkill, Leigh" userId="49cb7c6d-f0ec-402b-9005-f085bedd0958" providerId="ADAL" clId="{DFCE69D6-A7A3-4DE2-ACAF-12BE0DDBA8C6}" dt="2026-01-29T16:01:33.913" v="93" actId="962"/>
      <pc:docMkLst>
        <pc:docMk/>
      </pc:docMkLst>
      <pc:sldChg chg="modSp">
        <pc:chgData name="Thrailkill, Leigh" userId="49cb7c6d-f0ec-402b-9005-f085bedd0958" providerId="ADAL" clId="{DFCE69D6-A7A3-4DE2-ACAF-12BE0DDBA8C6}" dt="2026-01-29T15:49:44.143" v="29" actId="962"/>
        <pc:sldMkLst>
          <pc:docMk/>
          <pc:sldMk cId="164214277" sldId="256"/>
        </pc:sldMkLst>
        <pc:picChg chg="mod">
          <ac:chgData name="Thrailkill, Leigh" userId="49cb7c6d-f0ec-402b-9005-f085bedd0958" providerId="ADAL" clId="{DFCE69D6-A7A3-4DE2-ACAF-12BE0DDBA8C6}" dt="2026-01-29T15:49:44.143" v="29" actId="962"/>
          <ac:picMkLst>
            <pc:docMk/>
            <pc:sldMk cId="164214277" sldId="256"/>
            <ac:picMk id="1026" creationId="{D7B0A014-67AC-2B3B-CED2-B2EB735C063A}"/>
          </ac:picMkLst>
        </pc:picChg>
      </pc:sldChg>
      <pc:sldChg chg="modSp">
        <pc:chgData name="Thrailkill, Leigh" userId="49cb7c6d-f0ec-402b-9005-f085bedd0958" providerId="ADAL" clId="{DFCE69D6-A7A3-4DE2-ACAF-12BE0DDBA8C6}" dt="2026-01-29T16:01:00.570" v="83" actId="962"/>
        <pc:sldMkLst>
          <pc:docMk/>
          <pc:sldMk cId="2800679085" sldId="257"/>
        </pc:sldMkLst>
        <pc:picChg chg="mod">
          <ac:chgData name="Thrailkill, Leigh" userId="49cb7c6d-f0ec-402b-9005-f085bedd0958" providerId="ADAL" clId="{DFCE69D6-A7A3-4DE2-ACAF-12BE0DDBA8C6}" dt="2026-01-29T16:01:00.570" v="83" actId="962"/>
          <ac:picMkLst>
            <pc:docMk/>
            <pc:sldMk cId="2800679085" sldId="257"/>
            <ac:picMk id="2052" creationId="{076A99E2-6403-B406-94D1-F197AA6CE2AB}"/>
          </ac:picMkLst>
        </pc:picChg>
      </pc:sldChg>
      <pc:sldChg chg="modSp">
        <pc:chgData name="Thrailkill, Leigh" userId="49cb7c6d-f0ec-402b-9005-f085bedd0958" providerId="ADAL" clId="{DFCE69D6-A7A3-4DE2-ACAF-12BE0DDBA8C6}" dt="2026-01-29T16:01:16.888" v="89" actId="962"/>
        <pc:sldMkLst>
          <pc:docMk/>
          <pc:sldMk cId="2115087800" sldId="258"/>
        </pc:sldMkLst>
        <pc:picChg chg="mod">
          <ac:chgData name="Thrailkill, Leigh" userId="49cb7c6d-f0ec-402b-9005-f085bedd0958" providerId="ADAL" clId="{DFCE69D6-A7A3-4DE2-ACAF-12BE0DDBA8C6}" dt="2026-01-29T16:01:16.888" v="89" actId="962"/>
          <ac:picMkLst>
            <pc:docMk/>
            <pc:sldMk cId="2115087800" sldId="258"/>
            <ac:picMk id="7" creationId="{D953E2E2-EEDE-AEA6-7EE9-05A978CE9671}"/>
          </ac:picMkLst>
        </pc:picChg>
      </pc:sldChg>
      <pc:sldChg chg="modSp">
        <pc:chgData name="Thrailkill, Leigh" userId="49cb7c6d-f0ec-402b-9005-f085bedd0958" providerId="ADAL" clId="{DFCE69D6-A7A3-4DE2-ACAF-12BE0DDBA8C6}" dt="2026-01-29T16:01:33.913" v="93" actId="962"/>
        <pc:sldMkLst>
          <pc:docMk/>
          <pc:sldMk cId="3081501132" sldId="259"/>
        </pc:sldMkLst>
        <pc:picChg chg="mod">
          <ac:chgData name="Thrailkill, Leigh" userId="49cb7c6d-f0ec-402b-9005-f085bedd0958" providerId="ADAL" clId="{DFCE69D6-A7A3-4DE2-ACAF-12BE0DDBA8C6}" dt="2026-01-29T16:01:33.913" v="93" actId="962"/>
          <ac:picMkLst>
            <pc:docMk/>
            <pc:sldMk cId="3081501132" sldId="259"/>
            <ac:picMk id="3" creationId="{9507B2B3-57F4-04EF-985E-DC41F87876BC}"/>
          </ac:picMkLst>
        </pc:picChg>
      </pc:sldChg>
      <pc:sldChg chg="addSp delSp modSp mod">
        <pc:chgData name="Thrailkill, Leigh" userId="49cb7c6d-f0ec-402b-9005-f085bedd0958" providerId="ADAL" clId="{DFCE69D6-A7A3-4DE2-ACAF-12BE0DDBA8C6}" dt="2026-01-29T15:58:11.850" v="79" actId="13244"/>
        <pc:sldMkLst>
          <pc:docMk/>
          <pc:sldMk cId="304424762" sldId="266"/>
        </pc:sldMkLst>
        <pc:spChg chg="ord">
          <ac:chgData name="Thrailkill, Leigh" userId="49cb7c6d-f0ec-402b-9005-f085bedd0958" providerId="ADAL" clId="{DFCE69D6-A7A3-4DE2-ACAF-12BE0DDBA8C6}" dt="2026-01-29T15:57:01.726" v="72" actId="13244"/>
          <ac:spMkLst>
            <pc:docMk/>
            <pc:sldMk cId="304424762" sldId="266"/>
            <ac:spMk id="5" creationId="{F14C13A7-7D64-EE07-9844-72C7FD214668}"/>
          </ac:spMkLst>
        </pc:spChg>
        <pc:spChg chg="ord">
          <ac:chgData name="Thrailkill, Leigh" userId="49cb7c6d-f0ec-402b-9005-f085bedd0958" providerId="ADAL" clId="{DFCE69D6-A7A3-4DE2-ACAF-12BE0DDBA8C6}" dt="2026-01-29T15:54:18.577" v="70"/>
          <ac:spMkLst>
            <pc:docMk/>
            <pc:sldMk cId="304424762" sldId="266"/>
            <ac:spMk id="7" creationId="{21CA48C4-DFC2-2293-4AF0-478B1B335BA0}"/>
          </ac:spMkLst>
        </pc:spChg>
        <pc:spChg chg="ord">
          <ac:chgData name="Thrailkill, Leigh" userId="49cb7c6d-f0ec-402b-9005-f085bedd0958" providerId="ADAL" clId="{DFCE69D6-A7A3-4DE2-ACAF-12BE0DDBA8C6}" dt="2026-01-29T15:57:20.632" v="74" actId="13244"/>
          <ac:spMkLst>
            <pc:docMk/>
            <pc:sldMk cId="304424762" sldId="266"/>
            <ac:spMk id="9" creationId="{EABB3517-0837-02F4-1182-FBAA0F156154}"/>
          </ac:spMkLst>
        </pc:spChg>
        <pc:spChg chg="mod ord">
          <ac:chgData name="Thrailkill, Leigh" userId="49cb7c6d-f0ec-402b-9005-f085bedd0958" providerId="ADAL" clId="{DFCE69D6-A7A3-4DE2-ACAF-12BE0DDBA8C6}" dt="2026-01-29T15:57:27.339" v="75" actId="13244"/>
          <ac:spMkLst>
            <pc:docMk/>
            <pc:sldMk cId="304424762" sldId="266"/>
            <ac:spMk id="10" creationId="{EFABAF0F-00DD-2750-6CE4-62F64FF5A292}"/>
          </ac:spMkLst>
        </pc:spChg>
        <pc:spChg chg="ord">
          <ac:chgData name="Thrailkill, Leigh" userId="49cb7c6d-f0ec-402b-9005-f085bedd0958" providerId="ADAL" clId="{DFCE69D6-A7A3-4DE2-ACAF-12BE0DDBA8C6}" dt="2026-01-29T15:54:18.577" v="70"/>
          <ac:spMkLst>
            <pc:docMk/>
            <pc:sldMk cId="304424762" sldId="266"/>
            <ac:spMk id="11" creationId="{9C096F4E-CD0E-30E0-8A1B-9C5DA1C3BCF1}"/>
          </ac:spMkLst>
        </pc:spChg>
        <pc:spChg chg="mod">
          <ac:chgData name="Thrailkill, Leigh" userId="49cb7c6d-f0ec-402b-9005-f085bedd0958" providerId="ADAL" clId="{DFCE69D6-A7A3-4DE2-ACAF-12BE0DDBA8C6}" dt="2026-01-29T15:52:42.568" v="58" actId="207"/>
          <ac:spMkLst>
            <pc:docMk/>
            <pc:sldMk cId="304424762" sldId="266"/>
            <ac:spMk id="12" creationId="{E90FDB92-BAF9-BE07-D027-598B3812B58C}"/>
          </ac:spMkLst>
        </pc:spChg>
        <pc:spChg chg="ord">
          <ac:chgData name="Thrailkill, Leigh" userId="49cb7c6d-f0ec-402b-9005-f085bedd0958" providerId="ADAL" clId="{DFCE69D6-A7A3-4DE2-ACAF-12BE0DDBA8C6}" dt="2026-01-29T15:57:13.890" v="73" actId="13244"/>
          <ac:spMkLst>
            <pc:docMk/>
            <pc:sldMk cId="304424762" sldId="266"/>
            <ac:spMk id="13" creationId="{67CDDB05-35A1-D7C9-47F2-036C0EDCCB88}"/>
          </ac:spMkLst>
        </pc:spChg>
        <pc:spChg chg="ord">
          <ac:chgData name="Thrailkill, Leigh" userId="49cb7c6d-f0ec-402b-9005-f085bedd0958" providerId="ADAL" clId="{DFCE69D6-A7A3-4DE2-ACAF-12BE0DDBA8C6}" dt="2026-01-29T15:54:18.577" v="70"/>
          <ac:spMkLst>
            <pc:docMk/>
            <pc:sldMk cId="304424762" sldId="266"/>
            <ac:spMk id="15" creationId="{0128B4DA-ECE6-4AA2-4F51-9530C2418886}"/>
          </ac:spMkLst>
        </pc:spChg>
        <pc:spChg chg="mod ord">
          <ac:chgData name="Thrailkill, Leigh" userId="49cb7c6d-f0ec-402b-9005-f085bedd0958" providerId="ADAL" clId="{DFCE69D6-A7A3-4DE2-ACAF-12BE0DDBA8C6}" dt="2026-01-29T15:57:43.693" v="77" actId="13244"/>
          <ac:spMkLst>
            <pc:docMk/>
            <pc:sldMk cId="304424762" sldId="266"/>
            <ac:spMk id="17" creationId="{B056D3F6-83AD-CDEE-8572-256E088959A8}"/>
          </ac:spMkLst>
        </pc:spChg>
        <pc:spChg chg="ord">
          <ac:chgData name="Thrailkill, Leigh" userId="49cb7c6d-f0ec-402b-9005-f085bedd0958" providerId="ADAL" clId="{DFCE69D6-A7A3-4DE2-ACAF-12BE0DDBA8C6}" dt="2026-01-29T15:54:18.577" v="70"/>
          <ac:spMkLst>
            <pc:docMk/>
            <pc:sldMk cId="304424762" sldId="266"/>
            <ac:spMk id="18" creationId="{8A3C77E0-1A8C-6FA9-9634-8C86BC8E0994}"/>
          </ac:spMkLst>
        </pc:spChg>
        <pc:spChg chg="mod ord">
          <ac:chgData name="Thrailkill, Leigh" userId="49cb7c6d-f0ec-402b-9005-f085bedd0958" providerId="ADAL" clId="{DFCE69D6-A7A3-4DE2-ACAF-12BE0DDBA8C6}" dt="2026-01-29T15:58:11.850" v="79" actId="13244"/>
          <ac:spMkLst>
            <pc:docMk/>
            <pc:sldMk cId="304424762" sldId="266"/>
            <ac:spMk id="19" creationId="{4B10ECB1-DDF0-FB02-DCB4-2C0FF93EE991}"/>
          </ac:spMkLst>
        </pc:spChg>
        <pc:spChg chg="mod ord">
          <ac:chgData name="Thrailkill, Leigh" userId="49cb7c6d-f0ec-402b-9005-f085bedd0958" providerId="ADAL" clId="{DFCE69D6-A7A3-4DE2-ACAF-12BE0DDBA8C6}" dt="2026-01-29T15:57:54.437" v="78" actId="13244"/>
          <ac:spMkLst>
            <pc:docMk/>
            <pc:sldMk cId="304424762" sldId="266"/>
            <ac:spMk id="20" creationId="{07A6B849-C4E6-CDD0-9F9E-E57DDB7536D2}"/>
          </ac:spMkLst>
        </pc:spChg>
        <pc:spChg chg="mod ord">
          <ac:chgData name="Thrailkill, Leigh" userId="49cb7c6d-f0ec-402b-9005-f085bedd0958" providerId="ADAL" clId="{DFCE69D6-A7A3-4DE2-ACAF-12BE0DDBA8C6}" dt="2026-01-29T15:54:18.577" v="70"/>
          <ac:spMkLst>
            <pc:docMk/>
            <pc:sldMk cId="304424762" sldId="266"/>
            <ac:spMk id="24" creationId="{B1C0AF91-E58A-04CF-0C80-6C57AD1D645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1ABDA7-AE74-4D02-A225-3A8482245773}" type="datetimeFigureOut">
              <a:rPr lang="en-US" smtClean="0"/>
              <a:t>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88A947-291A-4D58-A491-14DAC4ECDD80}" type="slidenum">
              <a:rPr lang="en-US" smtClean="0"/>
              <a:t>‹#›</a:t>
            </a:fld>
            <a:endParaRPr lang="en-US"/>
          </a:p>
        </p:txBody>
      </p:sp>
    </p:spTree>
    <p:extLst>
      <p:ext uri="{BB962C8B-B14F-4D97-AF65-F5344CB8AC3E}">
        <p14:creationId xmlns:p14="http://schemas.microsoft.com/office/powerpoint/2010/main" val="3255034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385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247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948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793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159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086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844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CACD20-6428-4916-BDD8-2C422BC830C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920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CACD20-6428-4916-BDD8-2C422BC830C8}" type="slidenum">
              <a:rPr lang="en-US" smtClean="0"/>
              <a:t>17</a:t>
            </a:fld>
            <a:endParaRPr lang="en-US"/>
          </a:p>
        </p:txBody>
      </p:sp>
    </p:spTree>
    <p:extLst>
      <p:ext uri="{BB962C8B-B14F-4D97-AF65-F5344CB8AC3E}">
        <p14:creationId xmlns:p14="http://schemas.microsoft.com/office/powerpoint/2010/main" val="2061447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79249-FDC0-364D-A734-AE1DE1605D28}"/>
              </a:ext>
              <a:ext uri="{C183D7F6-B498-43B3-948B-1728B52AA6E4}">
                <adec:decorative xmlns:adec="http://schemas.microsoft.com/office/drawing/2017/decorative" val="1"/>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13537B6D-42A5-F449-2691-321A167F7C08}"/>
              </a:ext>
              <a:ext uri="{C183D7F6-B498-43B3-948B-1728B52AA6E4}">
                <adec:decorative xmlns:adec="http://schemas.microsoft.com/office/drawing/2017/decorative" val="1"/>
              </a:ext>
            </a:extLst>
          </p:cNvPr>
          <p:cNvGrpSpPr/>
          <p:nvPr userDrawn="1"/>
        </p:nvGrpSpPr>
        <p:grpSpPr>
          <a:xfrm>
            <a:off x="0" y="-3419"/>
            <a:ext cx="12192000" cy="6861419"/>
            <a:chOff x="0" y="-3419"/>
            <a:chExt cx="12192000" cy="6861419"/>
          </a:xfrm>
        </p:grpSpPr>
        <p:sp>
          <p:nvSpPr>
            <p:cNvPr id="5" name="Oval 4">
              <a:extLst>
                <a:ext uri="{FF2B5EF4-FFF2-40B4-BE49-F238E27FC236}">
                  <a16:creationId xmlns:a16="http://schemas.microsoft.com/office/drawing/2014/main" id="{902465C8-266D-104C-9C49-323DF4A8277E}"/>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37979A1C-BF60-B345-A664-2E4F7A3461EB}"/>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58080B3E-915C-2D4C-8608-596E1BFD6387}"/>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419"/>
              <a:ext cx="3927573" cy="3165022"/>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167493" y="232913"/>
            <a:ext cx="7096933" cy="3830130"/>
          </a:xfrm>
        </p:spPr>
        <p:txBody>
          <a:bodyPr anchor="b">
            <a:noAutofit/>
          </a:bodyPr>
          <a:lstStyle>
            <a:lvl1pPr algn="l">
              <a:defRPr sz="6000" b="1">
                <a:latin typeface="+mj-lt"/>
              </a:defRPr>
            </a:lvl1pPr>
          </a:lstStyle>
          <a:p>
            <a:r>
              <a:rPr lang="en-US"/>
              <a:t>Click to add title</a:t>
            </a:r>
          </a:p>
        </p:txBody>
      </p:sp>
    </p:spTree>
    <p:extLst>
      <p:ext uri="{BB962C8B-B14F-4D97-AF65-F5344CB8AC3E}">
        <p14:creationId xmlns:p14="http://schemas.microsoft.com/office/powerpoint/2010/main" val="712090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martArt 2">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 uri="{C183D7F6-B498-43B3-948B-1728B52AA6E4}">
                <adec:decorative xmlns:adec="http://schemas.microsoft.com/office/drawing/2017/decorative" val="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457200"/>
            <a:ext cx="9692640" cy="1371600"/>
          </a:xfrm>
        </p:spPr>
        <p:txBody>
          <a:bodyPr anchor="b">
            <a:noAutofit/>
          </a:bodyPr>
          <a:lstStyle>
            <a:lvl1pPr>
              <a:defRPr sz="4200" b="1">
                <a:latin typeface="+mj-lt"/>
              </a:defRPr>
            </a:lvl1pPr>
          </a:lstStyle>
          <a:p>
            <a:r>
              <a:rPr lang="en-US"/>
              <a:t>Click to add title</a:t>
            </a:r>
          </a:p>
        </p:txBody>
      </p:sp>
      <p:sp>
        <p:nvSpPr>
          <p:cNvPr id="4" name="Content Placeholder 2">
            <a:extLst>
              <a:ext uri="{FF2B5EF4-FFF2-40B4-BE49-F238E27FC236}">
                <a16:creationId xmlns:a16="http://schemas.microsoft.com/office/drawing/2014/main" id="{C45E425B-455F-127B-1647-045FD094F15D}"/>
              </a:ext>
            </a:extLst>
          </p:cNvPr>
          <p:cNvSpPr>
            <a:spLocks noGrp="1"/>
          </p:cNvSpPr>
          <p:nvPr>
            <p:ph idx="10" hasCustomPrompt="1"/>
          </p:nvPr>
        </p:nvSpPr>
        <p:spPr>
          <a:xfrm>
            <a:off x="1167493" y="2087561"/>
            <a:ext cx="2693306" cy="3890543"/>
          </a:xfrm>
        </p:spPr>
        <p:txBody>
          <a:bodyPr>
            <a:noAutofit/>
          </a:bodyPr>
          <a:lstStyle>
            <a:lvl1pPr marL="0" indent="0">
              <a:buNone/>
              <a:defRPr sz="2000">
                <a:latin typeface="+mn-lt"/>
              </a:defRPr>
            </a:lvl1pPr>
            <a:lvl2pPr marL="457200" indent="0">
              <a:buNone/>
              <a:defRPr sz="2000">
                <a:latin typeface="+mn-lt"/>
              </a:defRPr>
            </a:lvl2pPr>
            <a:lvl3pPr marL="914400" indent="0">
              <a:buNone/>
              <a:defRPr sz="2000">
                <a:latin typeface="+mn-lt"/>
              </a:defRPr>
            </a:lvl3pPr>
            <a:lvl4pPr marL="1371600" indent="0">
              <a:buNone/>
              <a:defRPr sz="2000">
                <a:latin typeface="+mn-lt"/>
              </a:defRPr>
            </a:lvl4pPr>
            <a:lvl5pPr marL="1828800" indent="0">
              <a:buNone/>
              <a:defRPr sz="2000">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4216400" y="2087563"/>
            <a:ext cx="6730274" cy="3890543"/>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241073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and Image 2">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9F46B00-4AE8-52A2-6926-FC2F5DD1FAD4}"/>
              </a:ext>
              <a:ext uri="{C183D7F6-B498-43B3-948B-1728B52AA6E4}">
                <adec:decorative xmlns:adec="http://schemas.microsoft.com/office/drawing/2017/decorative" val="1"/>
              </a:ext>
            </a:extLst>
          </p:cNvPr>
          <p:cNvGrpSpPr/>
          <p:nvPr userDrawn="1"/>
        </p:nvGrpSpPr>
        <p:grpSpPr>
          <a:xfrm>
            <a:off x="-2364" y="0"/>
            <a:ext cx="12194364" cy="6858000"/>
            <a:chOff x="-2364" y="0"/>
            <a:chExt cx="12194364" cy="6858000"/>
          </a:xfrm>
        </p:grpSpPr>
        <p:sp>
          <p:nvSpPr>
            <p:cNvPr id="4" name="Free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2587417"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5549489" y="457199"/>
            <a:ext cx="5943599" cy="1920240"/>
          </a:xfrm>
        </p:spPr>
        <p:txBody>
          <a:bodyPr anchor="b">
            <a:noAutofit/>
          </a:bodyPr>
          <a:lstStyle>
            <a:lvl1pPr>
              <a:defRPr sz="4200" b="1">
                <a:latin typeface="+mj-lt"/>
              </a:defRPr>
            </a:lvl1pPr>
          </a:lstStyle>
          <a:p>
            <a:r>
              <a:rPr lang="en-US"/>
              <a:t>Click to add title</a:t>
            </a:r>
          </a:p>
        </p:txBody>
      </p:sp>
      <p:sp>
        <p:nvSpPr>
          <p:cNvPr id="15" name="Content Placeholder 2">
            <a:extLst>
              <a:ext uri="{FF2B5EF4-FFF2-40B4-BE49-F238E27FC236}">
                <a16:creationId xmlns:a16="http://schemas.microsoft.com/office/drawing/2014/main" id="{6BBDFA0C-B372-969D-6C8A-F664A4BF8D41}"/>
              </a:ext>
            </a:extLst>
          </p:cNvPr>
          <p:cNvSpPr>
            <a:spLocks noGrp="1" noChangeAspect="1"/>
          </p:cNvSpPr>
          <p:nvPr>
            <p:ph idx="17" hasCustomPrompt="1"/>
          </p:nvPr>
        </p:nvSpPr>
        <p:spPr>
          <a:xfrm>
            <a:off x="823108" y="640080"/>
            <a:ext cx="4297680" cy="4297680"/>
          </a:xfrm>
          <a:prstGeom prst="ellipse">
            <a:avLst/>
          </a:prstGeom>
          <a:solidFill>
            <a:schemeClr val="accent2"/>
          </a:solidFill>
        </p:spPr>
        <p:txBody>
          <a:bodyPr anchor="ctr" anchorCtr="0">
            <a:noAutofit/>
          </a:bodyPr>
          <a:lstStyle>
            <a:lvl1pPr marL="0" indent="0" algn="ctr">
              <a:buFont typeface="Arial" panose="020B0604020202020204" pitchFamily="34" charset="0"/>
              <a:buNone/>
              <a:defRPr sz="2000">
                <a:latin typeface="+mn-lt"/>
              </a:defRPr>
            </a:lvl1pPr>
            <a:lvl2pPr marL="347663" indent="0" algn="ctr">
              <a:buFont typeface="Arial" panose="020B0604020202020204" pitchFamily="34" charset="0"/>
              <a:buNone/>
              <a:defRPr sz="2000">
                <a:latin typeface="+mn-lt"/>
              </a:defRPr>
            </a:lvl2pPr>
            <a:lvl3pPr marL="685800" indent="0" algn="ctr">
              <a:buFont typeface="Arial" panose="020B0604020202020204" pitchFamily="34" charset="0"/>
              <a:buNone/>
              <a:defRPr sz="2000">
                <a:latin typeface="+mn-lt"/>
              </a:defRPr>
            </a:lvl3pPr>
            <a:lvl4pPr marL="914400" indent="0" algn="ctr">
              <a:buFont typeface="Arial" panose="020B0604020202020204" pitchFamily="34" charset="0"/>
              <a:buNone/>
              <a:defRPr sz="2000">
                <a:latin typeface="+mn-lt"/>
              </a:defRPr>
            </a:lvl4pPr>
            <a:lvl5pPr marL="1143000" indent="0" algn="ctr">
              <a:buFont typeface="Arial" panose="020B0604020202020204" pitchFamily="34" charset="0"/>
              <a:buNone/>
              <a:defRPr sz="2000">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67114"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a:p>
        </p:txBody>
      </p:sp>
      <p:sp>
        <p:nvSpPr>
          <p:cNvPr id="3" name="Content Placeholder 2">
            <a:extLst>
              <a:ext uri="{FF2B5EF4-FFF2-40B4-BE49-F238E27FC236}">
                <a16:creationId xmlns:a16="http://schemas.microsoft.com/office/drawing/2014/main" id="{99A8D2CC-EE75-85FA-1577-88C0BEC7B10C}"/>
              </a:ext>
            </a:extLst>
          </p:cNvPr>
          <p:cNvSpPr>
            <a:spLocks noGrp="1"/>
          </p:cNvSpPr>
          <p:nvPr>
            <p:ph idx="15" hasCustomPrompt="1"/>
          </p:nvPr>
        </p:nvSpPr>
        <p:spPr>
          <a:xfrm>
            <a:off x="5549490" y="2706369"/>
            <a:ext cx="5943600" cy="3383279"/>
          </a:xfrm>
        </p:spPr>
        <p:txBody>
          <a:bodyPr>
            <a:normAutofit/>
          </a:bodyPr>
          <a:lstStyle>
            <a:lvl1pPr marL="283464" indent="-283464">
              <a:spcBef>
                <a:spcPts val="1000"/>
              </a:spcBef>
              <a:buFont typeface="Arial" panose="020B0604020202020204" pitchFamily="34" charset="0"/>
              <a:buChar char="•"/>
              <a:defRPr sz="2000">
                <a:solidFill>
                  <a:schemeClr val="tx1"/>
                </a:solidFill>
                <a:latin typeface="+mn-lt"/>
              </a:defRPr>
            </a:lvl1pPr>
            <a:lvl2pPr marL="566928" indent="-283464">
              <a:spcBef>
                <a:spcPts val="1000"/>
              </a:spcBef>
              <a:buFont typeface="Arial" panose="020B0604020202020204" pitchFamily="34" charset="0"/>
              <a:buChar char="•"/>
              <a:defRPr sz="2000">
                <a:solidFill>
                  <a:schemeClr val="tx1"/>
                </a:solidFill>
                <a:latin typeface="+mn-lt"/>
              </a:defRPr>
            </a:lvl2pPr>
            <a:lvl3pPr marL="850392" indent="-283464">
              <a:spcBef>
                <a:spcPts val="1000"/>
              </a:spcBef>
              <a:buFont typeface="Arial" panose="020B0604020202020204" pitchFamily="34" charset="0"/>
              <a:buChar char="•"/>
              <a:defRPr sz="2000">
                <a:solidFill>
                  <a:schemeClr val="tx1"/>
                </a:solidFill>
                <a:latin typeface="+mn-lt"/>
              </a:defRPr>
            </a:lvl3pPr>
            <a:lvl4pPr marL="1133856" indent="-283464">
              <a:spcBef>
                <a:spcPts val="1000"/>
              </a:spcBef>
              <a:buFont typeface="Arial" panose="020B0604020202020204" pitchFamily="34" charset="0"/>
              <a:buChar char="•"/>
              <a:defRPr sz="2000">
                <a:solidFill>
                  <a:schemeClr val="tx1"/>
                </a:solidFill>
                <a:latin typeface="+mn-lt"/>
              </a:defRPr>
            </a:lvl4pPr>
            <a:lvl5pPr marL="1463040" indent="-283464">
              <a:spcBef>
                <a:spcPts val="1000"/>
              </a:spcBef>
              <a:buFont typeface="Arial" panose="020B0604020202020204" pitchFamily="34" charset="0"/>
              <a:buChar char="•"/>
              <a:defRPr sz="2000">
                <a:solidFill>
                  <a:schemeClr val="tx1"/>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5185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hart ">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 uri="{C183D7F6-B498-43B3-948B-1728B52AA6E4}">
                <adec:decorative xmlns:adec="http://schemas.microsoft.com/office/drawing/2017/decorative" val="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6526"/>
            <a:ext cx="9779183" cy="1570038"/>
          </a:xfrm>
        </p:spPr>
        <p:txBody>
          <a:bodyPr anchor="b">
            <a:noAutofit/>
          </a:bodyPr>
          <a:lstStyle>
            <a:lvl1pPr>
              <a:defRPr sz="4200" b="1">
                <a:latin typeface="+mj-lt"/>
              </a:defRPr>
            </a:lvl1pPr>
          </a:lstStyle>
          <a:p>
            <a:r>
              <a:rPr lang="en-US"/>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67493" y="2084832"/>
            <a:ext cx="9779182" cy="3366813"/>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402912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AD52EA-B01E-8D38-D87A-BF7EB5B58A82}"/>
              </a:ext>
              <a:ext uri="{C183D7F6-B498-43B3-948B-1728B52AA6E4}">
                <adec:decorative xmlns:adec="http://schemas.microsoft.com/office/drawing/2017/decorative" val="1"/>
              </a:ext>
            </a:extLst>
          </p:cNvPr>
          <p:cNvGrpSpPr/>
          <p:nvPr userDrawn="1"/>
        </p:nvGrpSpPr>
        <p:grpSpPr>
          <a:xfrm>
            <a:off x="0" y="-1"/>
            <a:ext cx="12192001" cy="6864796"/>
            <a:chOff x="0" y="-1"/>
            <a:chExt cx="12192001" cy="6864796"/>
          </a:xfrm>
        </p:grpSpPr>
        <p:sp>
          <p:nvSpPr>
            <p:cNvPr id="4" name="Rectangle 3">
              <a:extLst>
                <a:ext uri="{FF2B5EF4-FFF2-40B4-BE49-F238E27FC236}">
                  <a16:creationId xmlns:a16="http://schemas.microsoft.com/office/drawing/2014/main" id="{9AC79249-FDC0-364D-A734-AE1DE1605D28}"/>
                </a:ext>
              </a:extLst>
            </p:cNvPr>
            <p:cNvSpPr/>
            <p:nvPr userDrawn="1"/>
          </p:nvSpPr>
          <p:spPr>
            <a:xfrm>
              <a:off x="8264426" y="0"/>
              <a:ext cx="39275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685939"/>
              <a:ext cx="3927573" cy="3178856"/>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4"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167494" y="252549"/>
            <a:ext cx="6220278" cy="3262811"/>
          </a:xfrm>
        </p:spPr>
        <p:txBody>
          <a:bodyPr anchor="b">
            <a:noAutofit/>
          </a:bodyPr>
          <a:lstStyle>
            <a:lvl1pPr algn="l">
              <a:defRPr sz="6000" b="1">
                <a:latin typeface="+mj-lt"/>
              </a:defRPr>
            </a:lvl1pPr>
          </a:lstStyle>
          <a:p>
            <a:r>
              <a:rPr lang="en-US"/>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1167493" y="3685939"/>
            <a:ext cx="6220277" cy="2919512"/>
          </a:xfrm>
        </p:spPr>
        <p:txBody>
          <a:bodyPr anchor="t" anchorCtr="0">
            <a:normAutofit/>
          </a:bodyPr>
          <a:lstStyle>
            <a:lvl1pPr marL="0" indent="0" algn="l">
              <a:buNone/>
              <a:defRPr sz="2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add text</a:t>
            </a:r>
          </a:p>
        </p:txBody>
      </p:sp>
    </p:spTree>
    <p:extLst>
      <p:ext uri="{BB962C8B-B14F-4D97-AF65-F5344CB8AC3E}">
        <p14:creationId xmlns:p14="http://schemas.microsoft.com/office/powerpoint/2010/main" val="1980980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22D01434-2D06-4FA1-A280-8FACC7740359}"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2531421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D01434-2D06-4FA1-A280-8FACC7740359}"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2070196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22D01434-2D06-4FA1-A280-8FACC7740359}" type="datetimeFigureOut">
              <a:rPr lang="en-US" smtClean="0"/>
              <a:t>2/9/2026</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CB05E21-FC3C-4DB6-8388-A480D84793C1}" type="slidenum">
              <a:rPr lang="en-US" smtClean="0"/>
              <a:t>‹#›</a:t>
            </a:fld>
            <a:endParaRPr lang="en-US"/>
          </a:p>
        </p:txBody>
      </p:sp>
    </p:spTree>
    <p:extLst>
      <p:ext uri="{BB962C8B-B14F-4D97-AF65-F5344CB8AC3E}">
        <p14:creationId xmlns:p14="http://schemas.microsoft.com/office/powerpoint/2010/main" val="70602930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D01434-2D06-4FA1-A280-8FACC7740359}" type="datetimeFigureOut">
              <a:rPr lang="en-US" smtClean="0"/>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1742728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D01434-2D06-4FA1-A280-8FACC7740359}" type="datetimeFigureOut">
              <a:rPr lang="en-US" smtClean="0"/>
              <a:t>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3235763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D01434-2D06-4FA1-A280-8FACC7740359}" type="datetimeFigureOut">
              <a:rPr lang="en-US" smtClean="0"/>
              <a:t>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1787813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58864" y="102021"/>
            <a:ext cx="9779183" cy="1744415"/>
          </a:xfrm>
        </p:spPr>
        <p:txBody>
          <a:bodyPr anchor="b">
            <a:noAutofit/>
          </a:bodyPr>
          <a:lstStyle>
            <a:lvl1pPr>
              <a:defRPr sz="4200" b="1">
                <a:latin typeface="+mj-lt"/>
              </a:defRPr>
            </a:lvl1pPr>
          </a:lstStyle>
          <a:p>
            <a:r>
              <a:rPr lang="en-US"/>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58865" y="2017467"/>
            <a:ext cx="9779182" cy="3366815"/>
          </a:xfrm>
        </p:spPr>
        <p:txBody>
          <a:bodyPr>
            <a:norm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1303859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D01434-2D06-4FA1-A280-8FACC7740359}" type="datetimeFigureOut">
              <a:rPr lang="en-US" smtClean="0"/>
              <a:t>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4264723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D01434-2D06-4FA1-A280-8FACC7740359}" type="datetimeFigureOut">
              <a:rPr lang="en-US" smtClean="0"/>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4131455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D01434-2D06-4FA1-A280-8FACC7740359}" type="datetimeFigureOut">
              <a:rPr lang="en-US" smtClean="0"/>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10852460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D01434-2D06-4FA1-A280-8FACC7740359}"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10196551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422854"/>
            <a:ext cx="2743196" cy="365125"/>
          </a:xfrm>
        </p:spPr>
        <p:txBody>
          <a:bodyPr/>
          <a:lstStyle/>
          <a:p>
            <a:fld id="{22D01434-2D06-4FA1-A280-8FACC7740359}" type="datetimeFigureOut">
              <a:rPr lang="en-US" smtClean="0"/>
              <a:t>2/9/2026</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21765025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82998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43353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02246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91530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4429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Right Imag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val="1"/>
              </a:ext>
            </a:extLst>
          </p:cNvPr>
          <p:cNvGrpSpPr/>
          <p:nvPr userDrawn="1"/>
        </p:nvGrpSpPr>
        <p:grpSpPr>
          <a:xfrm flipH="1">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71600"/>
            <a:ext cx="5486400" cy="4114800"/>
          </a:xfrm>
        </p:spPr>
        <p:txBody>
          <a:bodyPr anchor="ctr" anchorCtr="0">
            <a:noAutofit/>
          </a:bodyPr>
          <a:lstStyle>
            <a:lvl1pPr>
              <a:defRPr sz="6000" b="1">
                <a:latin typeface="+mj-lt"/>
              </a:defRPr>
            </a:lvl1pPr>
          </a:lstStyle>
          <a:p>
            <a:r>
              <a:rPr lang="en-US"/>
              <a:t>Click to add title</a:t>
            </a:r>
          </a:p>
        </p:txBody>
      </p:sp>
      <p:sp>
        <p:nvSpPr>
          <p:cNvPr id="15" name="Picture Placeholder 14">
            <a:extLst>
              <a:ext uri="{FF2B5EF4-FFF2-40B4-BE49-F238E27FC236}">
                <a16:creationId xmlns:a16="http://schemas.microsoft.com/office/drawing/2014/main" id="{3124234B-E1C4-2616-9993-A23142AA69B2}"/>
              </a:ext>
            </a:extLst>
          </p:cNvPr>
          <p:cNvSpPr>
            <a:spLocks noGrp="1"/>
          </p:cNvSpPr>
          <p:nvPr>
            <p:ph type="pic" sz="quarter" idx="10"/>
          </p:nvPr>
        </p:nvSpPr>
        <p:spPr>
          <a:xfrm>
            <a:off x="7183438" y="1168400"/>
            <a:ext cx="4500562" cy="4521200"/>
          </a:xfrm>
          <a:prstGeom prst="ellipse">
            <a:avLst/>
          </a:prstGeom>
          <a:solidFill>
            <a:schemeClr val="accent2"/>
          </a:solidFill>
        </p:spPr>
        <p:txBody>
          <a:bodyPr/>
          <a:lstStyle>
            <a:lvl1pPr marL="0" indent="0" algn="ctr">
              <a:buNone/>
              <a:defRPr sz="2000"/>
            </a:lvl1pPr>
          </a:lstStyle>
          <a:p>
            <a:r>
              <a:rPr lang="en-US"/>
              <a:t>Click icon to add picture</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34493095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0740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9558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36003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80673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55696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986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Left Imag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5943600" y="457200"/>
            <a:ext cx="5120640" cy="3200400"/>
          </a:xfrm>
        </p:spPr>
        <p:txBody>
          <a:bodyPr anchor="b" anchorCtr="0">
            <a:noAutofit/>
          </a:bodyPr>
          <a:lstStyle>
            <a:lvl1pPr>
              <a:defRPr sz="6000" b="1">
                <a:latin typeface="+mj-lt"/>
              </a:defRPr>
            </a:lvl1pPr>
          </a:lstStyle>
          <a:p>
            <a:r>
              <a:rPr lang="en-US"/>
              <a:t>Click to add title</a:t>
            </a:r>
          </a:p>
        </p:txBody>
      </p:sp>
      <p:sp>
        <p:nvSpPr>
          <p:cNvPr id="3" name="Subtitle 2">
            <a:extLst>
              <a:ext uri="{FF2B5EF4-FFF2-40B4-BE49-F238E27FC236}">
                <a16:creationId xmlns:a16="http://schemas.microsoft.com/office/drawing/2014/main" id="{8763DBBF-E63D-81E5-E7CE-32F6F2C2F935}"/>
              </a:ext>
            </a:extLst>
          </p:cNvPr>
          <p:cNvSpPr>
            <a:spLocks noGrp="1"/>
          </p:cNvSpPr>
          <p:nvPr>
            <p:ph type="subTitle" idx="1" hasCustomPrompt="1"/>
          </p:nvPr>
        </p:nvSpPr>
        <p:spPr>
          <a:xfrm>
            <a:off x="5943598" y="3657600"/>
            <a:ext cx="5120640" cy="1828800"/>
          </a:xfrm>
        </p:spPr>
        <p:txBody>
          <a:bodyPr anchor="t" anchorCtr="0">
            <a:noAutofit/>
          </a:bodyPr>
          <a:lstStyle>
            <a:lvl1pPr marL="0" indent="0" algn="l">
              <a:buNone/>
              <a:defRPr sz="32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5" name="Picture Placeholder 14">
            <a:extLst>
              <a:ext uri="{FF2B5EF4-FFF2-40B4-BE49-F238E27FC236}">
                <a16:creationId xmlns:a16="http://schemas.microsoft.com/office/drawing/2014/main" id="{64033732-ADA1-C540-7276-3FF5CDEF2C5E}"/>
              </a:ext>
            </a:extLst>
          </p:cNvPr>
          <p:cNvSpPr>
            <a:spLocks noGrp="1"/>
          </p:cNvSpPr>
          <p:nvPr>
            <p:ph type="pic" sz="quarter" idx="10"/>
          </p:nvPr>
        </p:nvSpPr>
        <p:spPr>
          <a:xfrm>
            <a:off x="904238" y="1157224"/>
            <a:ext cx="4500562" cy="4521200"/>
          </a:xfrm>
          <a:prstGeom prst="ellipse">
            <a:avLst/>
          </a:prstGeom>
          <a:solidFill>
            <a:schemeClr val="accent2"/>
          </a:solidFill>
        </p:spPr>
        <p:txBody>
          <a:bodyPr/>
          <a:lstStyle>
            <a:lvl1pPr marL="0" indent="0" algn="ctr">
              <a:buNone/>
              <a:defRPr sz="2000"/>
            </a:lvl1pPr>
          </a:lstStyle>
          <a:p>
            <a:r>
              <a:rPr lang="en-US"/>
              <a:t>Click icon to add picture</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3842292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EDB282-8288-C81F-52B5-048A3E80C931}"/>
              </a:ext>
              <a:ext uri="{C183D7F6-B498-43B3-948B-1728B52AA6E4}">
                <adec:decorative xmlns:adec="http://schemas.microsoft.com/office/drawing/2017/decorative" val="1"/>
              </a:ext>
            </a:extLst>
          </p:cNvPr>
          <p:cNvGrpSpPr/>
          <p:nvPr userDrawn="1"/>
        </p:nvGrpSpPr>
        <p:grpSpPr>
          <a:xfrm>
            <a:off x="0" y="-1"/>
            <a:ext cx="12208822" cy="6858003"/>
            <a:chOff x="0" y="-1"/>
            <a:chExt cx="12208822" cy="6858003"/>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3" name="Title 1">
            <a:extLst>
              <a:ext uri="{FF2B5EF4-FFF2-40B4-BE49-F238E27FC236}">
                <a16:creationId xmlns:a16="http://schemas.microsoft.com/office/drawing/2014/main" id="{5E932F0D-7FC3-634B-932C-3625C16C8DE2}"/>
              </a:ext>
            </a:extLst>
          </p:cNvPr>
          <p:cNvSpPr>
            <a:spLocks noGrp="1"/>
          </p:cNvSpPr>
          <p:nvPr>
            <p:ph type="title" hasCustomPrompt="1"/>
          </p:nvPr>
        </p:nvSpPr>
        <p:spPr>
          <a:xfrm>
            <a:off x="1167492" y="45085"/>
            <a:ext cx="9779183" cy="1600835"/>
          </a:xfrm>
        </p:spPr>
        <p:txBody>
          <a:bodyPr anchor="b">
            <a:noAutofit/>
          </a:bodyPr>
          <a:lstStyle>
            <a:lvl1pPr>
              <a:defRPr sz="4200" b="1">
                <a:latin typeface="+mj-lt"/>
              </a:defRPr>
            </a:lvl1pPr>
          </a:lstStyle>
          <a:p>
            <a:r>
              <a:rPr lang="en-US"/>
              <a:t>Click to add title</a:t>
            </a:r>
          </a:p>
        </p:txBody>
      </p:sp>
      <p:sp>
        <p:nvSpPr>
          <p:cNvPr id="3" name="Content Placeholder 2">
            <a:extLst>
              <a:ext uri="{FF2B5EF4-FFF2-40B4-BE49-F238E27FC236}">
                <a16:creationId xmlns:a16="http://schemas.microsoft.com/office/drawing/2014/main" id="{CA1EED44-783E-8705-4119-D7E9F7D4F2B4}"/>
              </a:ext>
            </a:extLst>
          </p:cNvPr>
          <p:cNvSpPr>
            <a:spLocks noGrp="1"/>
          </p:cNvSpPr>
          <p:nvPr>
            <p:ph idx="14" hasCustomPrompt="1"/>
          </p:nvPr>
        </p:nvSpPr>
        <p:spPr>
          <a:xfrm>
            <a:off x="1166087" y="2652713"/>
            <a:ext cx="9780587" cy="3436936"/>
          </a:xfrm>
        </p:spPr>
        <p:txBody>
          <a:bodyPr>
            <a:normAutofit/>
          </a:bodyPr>
          <a:lstStyle>
            <a:lvl1pPr marL="342900" indent="-283464">
              <a:spcBef>
                <a:spcPts val="1000"/>
              </a:spcBef>
              <a:buFont typeface="Arial" panose="020B0604020202020204" pitchFamily="34" charset="0"/>
              <a:buChar char="•"/>
              <a:defRPr sz="2000">
                <a:solidFill>
                  <a:schemeClr val="bg1"/>
                </a:solidFill>
                <a:latin typeface="+mn-lt"/>
              </a:defRPr>
            </a:lvl1pPr>
            <a:lvl2pPr marL="566928" indent="-283464">
              <a:spcBef>
                <a:spcPts val="1000"/>
              </a:spcBef>
              <a:buFont typeface="Arial" panose="020B0604020202020204" pitchFamily="34" charset="0"/>
              <a:buChar char="•"/>
              <a:defRPr sz="2000">
                <a:solidFill>
                  <a:schemeClr val="bg1"/>
                </a:solidFill>
                <a:latin typeface="+mn-lt"/>
              </a:defRPr>
            </a:lvl2pPr>
            <a:lvl3pPr marL="850392" indent="-283464">
              <a:spcBef>
                <a:spcPts val="1000"/>
              </a:spcBef>
              <a:buFont typeface="Arial" panose="020B0604020202020204" pitchFamily="34" charset="0"/>
              <a:buChar char="•"/>
              <a:defRPr sz="2000">
                <a:solidFill>
                  <a:schemeClr val="bg1"/>
                </a:solidFill>
                <a:latin typeface="+mn-lt"/>
              </a:defRPr>
            </a:lvl3pPr>
            <a:lvl4pPr marL="1097280" indent="-283464">
              <a:spcBef>
                <a:spcPts val="1000"/>
              </a:spcBef>
              <a:buFont typeface="Arial" panose="020B0604020202020204" pitchFamily="34" charset="0"/>
              <a:buChar char="•"/>
              <a:defRPr sz="2000">
                <a:solidFill>
                  <a:schemeClr val="bg1"/>
                </a:solidFill>
                <a:latin typeface="+mn-lt"/>
              </a:defRPr>
            </a:lvl4pPr>
            <a:lvl5pPr marL="1371600" indent="-283464">
              <a:spcBef>
                <a:spcPts val="1000"/>
              </a:spcBef>
              <a:buFont typeface="Arial" panose="020B0604020202020204" pitchFamily="34" charset="0"/>
              <a:buChar char="•"/>
              <a:defRPr sz="2000">
                <a:solidFill>
                  <a:schemeClr val="bg1"/>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r>
              <a:rPr lang="en-US"/>
              <a:t>9/8/20XX</a:t>
            </a:r>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endParaRPr lang="en-US"/>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3295591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FBCE6F-2AA9-31FE-8148-33B480735599}"/>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0" y="0"/>
              <a:ext cx="8025490"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28" y="2207195"/>
              <a:ext cx="3032351" cy="2443610"/>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167494" y="177553"/>
            <a:ext cx="6245912" cy="3269447"/>
          </a:xfrm>
        </p:spPr>
        <p:txBody>
          <a:bodyPr bIns="0" anchor="b">
            <a:noAutofit/>
          </a:bodyPr>
          <a:lstStyle>
            <a:lvl1pPr algn="l">
              <a:defRPr sz="6000" b="1">
                <a:solidFill>
                  <a:schemeClr val="bg1"/>
                </a:solidFill>
                <a:latin typeface="+mj-lt"/>
              </a:defRPr>
            </a:lvl1pPr>
          </a:lstStyle>
          <a:p>
            <a:r>
              <a:rPr lang="en-US"/>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1167494" y="3492896"/>
            <a:ext cx="6245912" cy="912850"/>
          </a:xfrm>
        </p:spPr>
        <p:txBody>
          <a:bodyPr anchor="ctr" anchorCtr="0">
            <a:noAutofit/>
          </a:bodyPr>
          <a:lstStyle>
            <a:lvl1pPr marL="0" indent="0" algn="l">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3641574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4DB56B5-5DD7-95E3-52B2-EDC4B3F13058}"/>
              </a:ext>
              <a:ext uri="{C183D7F6-B498-43B3-948B-1728B52AA6E4}">
                <adec:decorative xmlns:adec="http://schemas.microsoft.com/office/drawing/2017/decorative"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6526"/>
            <a:ext cx="9601200" cy="1653371"/>
          </a:xfrm>
        </p:spPr>
        <p:txBody>
          <a:bodyPr anchor="b">
            <a:noAutofit/>
          </a:bodyPr>
          <a:lstStyle>
            <a:lvl1pPr>
              <a:defRPr sz="4200" b="1">
                <a:latin typeface="+mj-lt"/>
              </a:defRPr>
            </a:lvl1pPr>
          </a:lstStyle>
          <a:p>
            <a:r>
              <a:rPr lang="en-US"/>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67493" y="2023984"/>
            <a:ext cx="4663440" cy="3332832"/>
          </a:xfrm>
        </p:spPr>
        <p:txBody>
          <a:bodyPr>
            <a:normAutofit/>
          </a:bodyPr>
          <a:lstStyle>
            <a:lvl1pPr marL="0" indent="0">
              <a:spcBef>
                <a:spcPts val="1000"/>
              </a:spcBef>
              <a:buFont typeface="Arial" panose="020B0604020202020204" pitchFamily="34" charset="0"/>
              <a:buNone/>
              <a:defRPr sz="2000">
                <a:latin typeface="+mn-lt"/>
              </a:defRPr>
            </a:lvl1pPr>
            <a:lvl2pPr marL="283464" indent="-283464">
              <a:spcBef>
                <a:spcPts val="1000"/>
              </a:spcBef>
              <a:buFont typeface="Arial" panose="020B0604020202020204" pitchFamily="34" charset="0"/>
              <a:buChar char="•"/>
              <a:defRPr sz="2000">
                <a:latin typeface="+mn-lt"/>
              </a:defRPr>
            </a:lvl2pPr>
            <a:lvl3pPr marL="566928" indent="-283464">
              <a:spcBef>
                <a:spcPts val="1000"/>
              </a:spcBef>
              <a:buFont typeface="Arial" panose="020B0604020202020204" pitchFamily="34" charset="0"/>
              <a:buChar char="•"/>
              <a:defRPr sz="2000">
                <a:latin typeface="+mn-lt"/>
              </a:defRPr>
            </a:lvl3pPr>
            <a:lvl4pPr marL="850392" indent="-283464">
              <a:spcBef>
                <a:spcPts val="1000"/>
              </a:spcBef>
              <a:buFont typeface="Arial" panose="020B0604020202020204" pitchFamily="34" charset="0"/>
              <a:buChar char="•"/>
              <a:defRPr sz="2000">
                <a:latin typeface="+mn-lt"/>
              </a:defRPr>
            </a:lvl4pPr>
            <a:lvl5pPr marL="1133856" indent="-283464">
              <a:spcBef>
                <a:spcPts val="1000"/>
              </a:spcBef>
              <a:buFont typeface="Arial" panose="020B0604020202020204" pitchFamily="34" charset="0"/>
              <a:buChar char="•"/>
              <a:defRPr sz="2000">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hasCustomPrompt="1"/>
          </p:nvPr>
        </p:nvSpPr>
        <p:spPr>
          <a:xfrm>
            <a:off x="6283235" y="2023984"/>
            <a:ext cx="4663440" cy="3332832"/>
          </a:xfrm>
        </p:spPr>
        <p:txBody>
          <a:bodyPr>
            <a:normAutofit/>
          </a:bodyPr>
          <a:lstStyle>
            <a:lvl1pPr marL="0" indent="0">
              <a:spcBef>
                <a:spcPts val="1000"/>
              </a:spcBef>
              <a:buFont typeface="Arial" panose="020B0604020202020204" pitchFamily="34" charset="0"/>
              <a:buNone/>
              <a:defRPr sz="2000">
                <a:latin typeface="+mn-lt"/>
              </a:defRPr>
            </a:lvl1pPr>
            <a:lvl2pPr marL="283464" indent="-283464">
              <a:spcBef>
                <a:spcPts val="1000"/>
              </a:spcBef>
              <a:buFont typeface="Arial" panose="020B0604020202020204" pitchFamily="34" charset="0"/>
              <a:buChar char="•"/>
              <a:defRPr sz="2000">
                <a:latin typeface="+mn-lt"/>
              </a:defRPr>
            </a:lvl2pPr>
            <a:lvl3pPr marL="566928" indent="-283464">
              <a:spcBef>
                <a:spcPts val="1000"/>
              </a:spcBef>
              <a:buFont typeface="Arial" panose="020B0604020202020204" pitchFamily="34" charset="0"/>
              <a:buChar char="•"/>
              <a:defRPr sz="2000">
                <a:latin typeface="+mn-lt"/>
              </a:defRPr>
            </a:lvl3pPr>
            <a:lvl4pPr marL="850392" indent="-283464">
              <a:spcBef>
                <a:spcPts val="1000"/>
              </a:spcBef>
              <a:buFont typeface="Arial" panose="020B0604020202020204" pitchFamily="34" charset="0"/>
              <a:buChar char="•"/>
              <a:defRPr sz="2000">
                <a:latin typeface="+mn-lt"/>
              </a:defRPr>
            </a:lvl4pPr>
            <a:lvl5pPr marL="1133856" indent="-283464">
              <a:spcBef>
                <a:spcPts val="1000"/>
              </a:spcBef>
              <a:buFont typeface="Arial" panose="020B0604020202020204" pitchFamily="34" charset="0"/>
              <a:buChar char="•"/>
              <a:defRPr sz="2000">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1056454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content">
    <p:bg>
      <p:bgPr>
        <a:solidFill>
          <a:schemeClr val="accent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A0E8D4A-B13C-C7EE-5E27-278124A1276E}"/>
              </a:ext>
              <a:ext uri="{C183D7F6-B498-43B3-948B-1728B52AA6E4}">
                <adec:decorative xmlns:adec="http://schemas.microsoft.com/office/drawing/2017/decorative" val="1"/>
              </a:ext>
            </a:extLst>
          </p:cNvPr>
          <p:cNvGrpSpPr/>
          <p:nvPr userDrawn="1"/>
        </p:nvGrpSpPr>
        <p:grpSpPr>
          <a:xfrm>
            <a:off x="1" y="1"/>
            <a:ext cx="12191999" cy="6857999"/>
            <a:chOff x="1" y="1"/>
            <a:chExt cx="12191999" cy="6857999"/>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69008"/>
            <a:ext cx="9779183" cy="1706563"/>
          </a:xfrm>
        </p:spPr>
        <p:txBody>
          <a:bodyPr anchor="b">
            <a:noAutofit/>
          </a:bodyPr>
          <a:lstStyle>
            <a:lvl1pPr>
              <a:defRPr sz="4200" b="1">
                <a:solidFill>
                  <a:schemeClr val="bg1"/>
                </a:solidFill>
                <a:latin typeface="+mj-lt"/>
              </a:defRPr>
            </a:lvl1pPr>
          </a:lstStyle>
          <a:p>
            <a:r>
              <a:rPr lang="en-US"/>
              <a:t>Click to add title</a:t>
            </a:r>
          </a:p>
        </p:txBody>
      </p:sp>
      <p:sp>
        <p:nvSpPr>
          <p:cNvPr id="14" name="Content Placeholder 2">
            <a:extLst>
              <a:ext uri="{FF2B5EF4-FFF2-40B4-BE49-F238E27FC236}">
                <a16:creationId xmlns:a16="http://schemas.microsoft.com/office/drawing/2014/main" id="{926B296A-EB6A-9BE9-E813-B15C46524F4D}"/>
              </a:ext>
            </a:extLst>
          </p:cNvPr>
          <p:cNvSpPr>
            <a:spLocks noGrp="1"/>
          </p:cNvSpPr>
          <p:nvPr>
            <p:ph idx="12" hasCustomPrompt="1"/>
          </p:nvPr>
        </p:nvSpPr>
        <p:spPr>
          <a:xfrm>
            <a:off x="1167493" y="2023984"/>
            <a:ext cx="4663440" cy="3332832"/>
          </a:xfrm>
        </p:spPr>
        <p:txBody>
          <a:bodyPr>
            <a:normAutofit/>
          </a:bodyPr>
          <a:lstStyle>
            <a:lvl1pPr marL="530352" indent="-530352">
              <a:spcBef>
                <a:spcPts val="1000"/>
              </a:spcBef>
              <a:buFont typeface="+mj-lt"/>
              <a:buAutoNum type="arabicPeriod"/>
              <a:defRPr sz="2000">
                <a:solidFill>
                  <a:schemeClr val="bg1"/>
                </a:solidFill>
                <a:latin typeface="+mn-lt"/>
              </a:defRPr>
            </a:lvl1pPr>
            <a:lvl2pPr marL="1097280" indent="-530352">
              <a:spcBef>
                <a:spcPts val="1000"/>
              </a:spcBef>
              <a:buFont typeface="+mj-lt"/>
              <a:buAutoNum type="alphaLcPeriod"/>
              <a:defRPr sz="2000">
                <a:solidFill>
                  <a:schemeClr val="bg1"/>
                </a:solidFill>
                <a:latin typeface="+mn-lt"/>
              </a:defRPr>
            </a:lvl2pPr>
            <a:lvl3pPr marL="1645920" indent="-530352">
              <a:spcBef>
                <a:spcPts val="1000"/>
              </a:spcBef>
              <a:buFont typeface="+mj-lt"/>
              <a:buAutoNum type="arabicParenR"/>
              <a:defRPr sz="2000">
                <a:solidFill>
                  <a:schemeClr val="bg1"/>
                </a:solidFill>
                <a:latin typeface="+mn-lt"/>
              </a:defRPr>
            </a:lvl3pPr>
            <a:lvl4pPr marL="1920240" indent="-530352">
              <a:spcBef>
                <a:spcPts val="1000"/>
              </a:spcBef>
              <a:buFont typeface="+mj-lt"/>
              <a:buAutoNum type="alphaLcParenR"/>
              <a:defRPr sz="2000">
                <a:solidFill>
                  <a:schemeClr val="bg1"/>
                </a:solidFill>
                <a:latin typeface="+mn-lt"/>
              </a:defRPr>
            </a:lvl4pPr>
            <a:lvl5pPr marL="2560320" indent="-514350">
              <a:spcBef>
                <a:spcPts val="1000"/>
              </a:spcBef>
              <a:buFont typeface="+mj-lt"/>
              <a:buAutoNum type="romanLcPeriod"/>
              <a:defRPr sz="2000">
                <a:solidFill>
                  <a:schemeClr val="bg1"/>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435B7D5-E7F8-1267-8942-3C97BE836B98}"/>
              </a:ext>
            </a:extLst>
          </p:cNvPr>
          <p:cNvSpPr>
            <a:spLocks noGrp="1"/>
          </p:cNvSpPr>
          <p:nvPr>
            <p:ph idx="11" hasCustomPrompt="1"/>
          </p:nvPr>
        </p:nvSpPr>
        <p:spPr>
          <a:xfrm>
            <a:off x="6283235" y="2023984"/>
            <a:ext cx="4663440" cy="3332832"/>
          </a:xfrm>
        </p:spPr>
        <p:txBody>
          <a:bodyPr>
            <a:normAutofit/>
          </a:bodyPr>
          <a:lstStyle>
            <a:lvl1pPr marL="0" indent="0">
              <a:spcBef>
                <a:spcPts val="1000"/>
              </a:spcBef>
              <a:buFont typeface="Arial" panose="020B0604020202020204" pitchFamily="34" charset="0"/>
              <a:buNone/>
              <a:defRPr sz="2000">
                <a:solidFill>
                  <a:schemeClr val="bg1"/>
                </a:solidFill>
                <a:latin typeface="+mn-lt"/>
              </a:defRPr>
            </a:lvl1pPr>
            <a:lvl2pPr marL="283464" indent="-283464">
              <a:spcBef>
                <a:spcPts val="1000"/>
              </a:spcBef>
              <a:buFont typeface="Arial" panose="020B0604020202020204" pitchFamily="34" charset="0"/>
              <a:buChar char="•"/>
              <a:defRPr sz="2000">
                <a:solidFill>
                  <a:schemeClr val="bg1"/>
                </a:solidFill>
                <a:latin typeface="+mn-lt"/>
              </a:defRPr>
            </a:lvl2pPr>
            <a:lvl3pPr marL="566928" indent="-283464">
              <a:spcBef>
                <a:spcPts val="1000"/>
              </a:spcBef>
              <a:buFont typeface="Arial" panose="020B0604020202020204" pitchFamily="34" charset="0"/>
              <a:buChar char="•"/>
              <a:defRPr sz="2000">
                <a:solidFill>
                  <a:schemeClr val="bg1"/>
                </a:solidFill>
                <a:latin typeface="+mn-lt"/>
              </a:defRPr>
            </a:lvl3pPr>
            <a:lvl4pPr marL="850392" indent="-283464">
              <a:spcBef>
                <a:spcPts val="1000"/>
              </a:spcBef>
              <a:buFont typeface="Arial" panose="020B0604020202020204" pitchFamily="34" charset="0"/>
              <a:buChar char="•"/>
              <a:defRPr sz="2000">
                <a:solidFill>
                  <a:schemeClr val="bg1"/>
                </a:solidFill>
                <a:latin typeface="+mn-lt"/>
              </a:defRPr>
            </a:lvl4pPr>
            <a:lvl5pPr marL="1133856" indent="-283464">
              <a:spcBef>
                <a:spcPts val="1000"/>
              </a:spcBef>
              <a:buFont typeface="Arial" panose="020B0604020202020204" pitchFamily="34" charset="0"/>
              <a:buChar char="•"/>
              <a:defRPr sz="2000">
                <a:solidFill>
                  <a:schemeClr val="bg1"/>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2"/>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1925193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and Image 1">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EDB282-8288-C81F-52B5-048A3E80C931}"/>
              </a:ext>
              <a:ext uri="{C183D7F6-B498-43B3-948B-1728B52AA6E4}">
                <adec:decorative xmlns:adec="http://schemas.microsoft.com/office/drawing/2017/decorative" val="1"/>
              </a:ext>
            </a:extLst>
          </p:cNvPr>
          <p:cNvGrpSpPr/>
          <p:nvPr userDrawn="1"/>
        </p:nvGrpSpPr>
        <p:grpSpPr>
          <a:xfrm>
            <a:off x="0" y="0"/>
            <a:ext cx="12208822" cy="6858002"/>
            <a:chOff x="0" y="0"/>
            <a:chExt cx="12208822" cy="6858002"/>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3" name="Title 1">
            <a:extLst>
              <a:ext uri="{FF2B5EF4-FFF2-40B4-BE49-F238E27FC236}">
                <a16:creationId xmlns:a16="http://schemas.microsoft.com/office/drawing/2014/main" id="{5E932F0D-7FC3-634B-932C-3625C16C8DE2}"/>
              </a:ext>
            </a:extLst>
          </p:cNvPr>
          <p:cNvSpPr>
            <a:spLocks noGrp="1"/>
          </p:cNvSpPr>
          <p:nvPr>
            <p:ph type="title" hasCustomPrompt="1"/>
          </p:nvPr>
        </p:nvSpPr>
        <p:spPr>
          <a:xfrm>
            <a:off x="1167492" y="457200"/>
            <a:ext cx="10643508" cy="1371600"/>
          </a:xfrm>
        </p:spPr>
        <p:txBody>
          <a:bodyPr anchor="b">
            <a:noAutofit/>
          </a:bodyPr>
          <a:lstStyle>
            <a:lvl1pPr>
              <a:defRPr sz="4200" b="1">
                <a:latin typeface="+mj-lt"/>
              </a:defRPr>
            </a:lvl1pPr>
          </a:lstStyle>
          <a:p>
            <a:r>
              <a:rPr lang="en-US"/>
              <a:t>Click to add title</a:t>
            </a:r>
          </a:p>
        </p:txBody>
      </p:sp>
      <p:sp>
        <p:nvSpPr>
          <p:cNvPr id="10" name="Content Placeholder 2">
            <a:extLst>
              <a:ext uri="{FF2B5EF4-FFF2-40B4-BE49-F238E27FC236}">
                <a16:creationId xmlns:a16="http://schemas.microsoft.com/office/drawing/2014/main" id="{B07A1CF7-9B3B-E43E-830E-DAB65B608249}"/>
              </a:ext>
            </a:extLst>
          </p:cNvPr>
          <p:cNvSpPr>
            <a:spLocks noGrp="1"/>
          </p:cNvSpPr>
          <p:nvPr>
            <p:ph idx="15" hasCustomPrompt="1"/>
          </p:nvPr>
        </p:nvSpPr>
        <p:spPr>
          <a:xfrm>
            <a:off x="1166088" y="2652713"/>
            <a:ext cx="5394959" cy="3436936"/>
          </a:xfrm>
        </p:spPr>
        <p:txBody>
          <a:bodyPr>
            <a:normAutofit/>
          </a:bodyPr>
          <a:lstStyle>
            <a:lvl1pPr marL="0" indent="0">
              <a:spcBef>
                <a:spcPts val="1000"/>
              </a:spcBef>
              <a:buFont typeface="Arial" panose="020B0604020202020204" pitchFamily="34" charset="0"/>
              <a:buNone/>
              <a:defRPr sz="2000">
                <a:solidFill>
                  <a:schemeClr val="bg1"/>
                </a:solidFill>
                <a:latin typeface="+mn-lt"/>
              </a:defRPr>
            </a:lvl1pPr>
            <a:lvl2pPr marL="283464" indent="-283464">
              <a:spcBef>
                <a:spcPts val="1000"/>
              </a:spcBef>
              <a:buFont typeface="Arial" panose="020B0604020202020204" pitchFamily="34" charset="0"/>
              <a:buChar char="•"/>
              <a:defRPr sz="2000">
                <a:solidFill>
                  <a:schemeClr val="bg1"/>
                </a:solidFill>
                <a:latin typeface="+mn-lt"/>
              </a:defRPr>
            </a:lvl2pPr>
            <a:lvl3pPr marL="566928" indent="-283464">
              <a:spcBef>
                <a:spcPts val="1000"/>
              </a:spcBef>
              <a:buFont typeface="Arial" panose="020B0604020202020204" pitchFamily="34" charset="0"/>
              <a:buChar char="•"/>
              <a:defRPr sz="2000">
                <a:solidFill>
                  <a:schemeClr val="bg1"/>
                </a:solidFill>
                <a:latin typeface="+mn-lt"/>
              </a:defRPr>
            </a:lvl3pPr>
            <a:lvl4pPr marL="850392" indent="-283464">
              <a:spcBef>
                <a:spcPts val="1000"/>
              </a:spcBef>
              <a:buFont typeface="Arial" panose="020B0604020202020204" pitchFamily="34" charset="0"/>
              <a:buChar char="•"/>
              <a:defRPr sz="2000">
                <a:solidFill>
                  <a:schemeClr val="bg1"/>
                </a:solidFill>
                <a:latin typeface="+mn-lt"/>
              </a:defRPr>
            </a:lvl4pPr>
            <a:lvl5pPr marL="1133856" indent="-283464">
              <a:spcBef>
                <a:spcPts val="1000"/>
              </a:spcBef>
              <a:buFont typeface="Arial" panose="020B0604020202020204" pitchFamily="34" charset="0"/>
              <a:buChar char="•"/>
              <a:defRPr sz="2000">
                <a:solidFill>
                  <a:schemeClr val="bg1"/>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8" name="Picture Placeholder 14">
            <a:extLst>
              <a:ext uri="{FF2B5EF4-FFF2-40B4-BE49-F238E27FC236}">
                <a16:creationId xmlns:a16="http://schemas.microsoft.com/office/drawing/2014/main" id="{D976D8D6-3BDC-1908-3425-FEE3EEF51A26}"/>
              </a:ext>
            </a:extLst>
          </p:cNvPr>
          <p:cNvSpPr>
            <a:spLocks noGrp="1"/>
          </p:cNvSpPr>
          <p:nvPr>
            <p:ph type="pic" sz="quarter" idx="14"/>
          </p:nvPr>
        </p:nvSpPr>
        <p:spPr>
          <a:xfrm>
            <a:off x="7317920" y="1447800"/>
            <a:ext cx="4214010" cy="4214010"/>
          </a:xfrm>
          <a:prstGeom prst="ellipse">
            <a:avLst/>
          </a:prstGeom>
          <a:solidFill>
            <a:schemeClr val="accent2"/>
          </a:solidFill>
        </p:spPr>
        <p:txBody>
          <a:bodyPr/>
          <a:lstStyle>
            <a:lvl1pPr marL="0" indent="0" algn="ctr">
              <a:buNone/>
              <a:defRPr sz="2000"/>
            </a:lvl1pPr>
          </a:lstStyle>
          <a:p>
            <a:r>
              <a:rPr lang="en-US"/>
              <a:t>Click icon to add picture</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r>
              <a:rPr lang="en-US"/>
              <a:t>9/8/20XX</a:t>
            </a:r>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endParaRPr lang="en-US"/>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3405811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r>
              <a:rPr lang="en-US"/>
              <a:t>9/8/20XX</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mn-lt"/>
              </a:defRPr>
            </a:lvl1pPr>
          </a:lstStyle>
          <a:p>
            <a:endParaRPr lang="en-US"/>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373862450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hf sldNum="0" hdr="0" ftr="0" dt="0"/>
  <p:txStyles>
    <p:titleStyle>
      <a:lvl1pPr algn="l" defTabSz="914400" rtl="0" eaLnBrk="1" latinLnBrk="0" hangingPunct="1">
        <a:lnSpc>
          <a:spcPct val="8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22D01434-2D06-4FA1-A280-8FACC7740359}" type="datetimeFigureOut">
              <a:rPr lang="en-US" smtClean="0"/>
              <a:t>2/9/2026</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9CB05E21-FC3C-4DB6-8388-A480D84793C1}" type="slidenum">
              <a:rPr lang="en-US" smtClean="0"/>
              <a:t>‹#›</a:t>
            </a:fld>
            <a:endParaRPr lang="en-US"/>
          </a:p>
        </p:txBody>
      </p:sp>
    </p:spTree>
    <p:extLst>
      <p:ext uri="{BB962C8B-B14F-4D97-AF65-F5344CB8AC3E}">
        <p14:creationId xmlns:p14="http://schemas.microsoft.com/office/powerpoint/2010/main" val="723081101"/>
      </p:ext>
    </p:extLst>
  </p:cSld>
  <p:clrMap bg1="dk1" tx1="lt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2/9/2026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079951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31.xml"/><Relationship Id="rId6" Type="http://schemas.openxmlformats.org/officeDocument/2006/relationships/hyperlink" Target="https://www.canva.com/design/DAGbtyjeQ3k/XzhL84yTuNNNLGQ42b0qPQ/view?utm_content=DAGbtyjeQ3k&amp;utm_campaign=designshare&amp;utm_medium=link2&amp;utm_source=uniquelinks&amp;utlId=h208452040b" TargetMode="External"/><Relationship Id="rId5" Type="http://schemas.openxmlformats.org/officeDocument/2006/relationships/image" Target="../media/image3.png"/><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8" Type="http://schemas.openxmlformats.org/officeDocument/2006/relationships/hyperlink" Target="https://vimeo.com/1062170734/6023b02511" TargetMode="External"/><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17.svg"/><Relationship Id="rId2" Type="http://schemas.openxmlformats.org/officeDocument/2006/relationships/hyperlink" Target="https://vimeo.com/1044687438/c8ba79fefc?share=copy" TargetMode="External"/><Relationship Id="rId1" Type="http://schemas.openxmlformats.org/officeDocument/2006/relationships/slideLayout" Target="../slideLayouts/slideLayout31.xml"/><Relationship Id="rId6" Type="http://schemas.openxmlformats.org/officeDocument/2006/relationships/hyperlink" Target="https://vimeo.com/1062170688/e11f2d80d7" TargetMode="External"/><Relationship Id="rId11" Type="http://schemas.openxmlformats.org/officeDocument/2006/relationships/image" Target="../media/image16.png"/><Relationship Id="rId5" Type="http://schemas.openxmlformats.org/officeDocument/2006/relationships/image" Target="../media/image19.png"/><Relationship Id="rId10" Type="http://schemas.openxmlformats.org/officeDocument/2006/relationships/image" Target="../media/image3.png"/><Relationship Id="rId4" Type="http://schemas.openxmlformats.org/officeDocument/2006/relationships/hyperlink" Target="https://vimeo.com/1053533898/f225d365c5?share=copy" TargetMode="External"/><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g"/><Relationship Id="rId2" Type="http://schemas.openxmlformats.org/officeDocument/2006/relationships/image" Target="../media/image29.jpg"/><Relationship Id="rId1" Type="http://schemas.openxmlformats.org/officeDocument/2006/relationships/slideLayout" Target="../slideLayouts/slideLayout31.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g"/><Relationship Id="rId2" Type="http://schemas.openxmlformats.org/officeDocument/2006/relationships/image" Target="../media/image39.jpeg"/><Relationship Id="rId1" Type="http://schemas.openxmlformats.org/officeDocument/2006/relationships/slideLayout" Target="../slideLayouts/slideLayout31.xml"/><Relationship Id="rId6" Type="http://schemas.openxmlformats.org/officeDocument/2006/relationships/image" Target="../media/image43.jpg"/><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Layout" Target="../slideLayouts/slideLayout19.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image" Target="../media/image46.jpeg"/><Relationship Id="rId1" Type="http://schemas.openxmlformats.org/officeDocument/2006/relationships/slideLayout" Target="../slideLayouts/slideLayout3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svg"/></Relationships>
</file>

<file path=ppt/slides/_rels/slide21.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3.svg"/><Relationship Id="rId2" Type="http://schemas.openxmlformats.org/officeDocument/2006/relationships/image" Target="../media/image54.jpeg"/><Relationship Id="rId1" Type="http://schemas.openxmlformats.org/officeDocument/2006/relationships/slideLayout" Target="../slideLayouts/slideLayout31.xml"/><Relationship Id="rId6" Type="http://schemas.openxmlformats.org/officeDocument/2006/relationships/image" Target="../media/image52.png"/><Relationship Id="rId5" Type="http://schemas.openxmlformats.org/officeDocument/2006/relationships/image" Target="../media/image57.jpe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1.xml"/><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gif"/><Relationship Id="rId1" Type="http://schemas.openxmlformats.org/officeDocument/2006/relationships/slideLayout" Target="../slideLayouts/slideLayout31.xml"/><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hyperlink" Target="https://referral.gvs.ga.gov/" TargetMode="External"/><Relationship Id="rId2" Type="http://schemas.openxmlformats.org/officeDocument/2006/relationships/image" Target="../media/image66.png"/><Relationship Id="rId1" Type="http://schemas.openxmlformats.org/officeDocument/2006/relationships/slideLayout" Target="../slideLayouts/slideLayout31.xml"/><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8" Type="http://schemas.openxmlformats.org/officeDocument/2006/relationships/image" Target="../media/image74.gif"/><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slideLayout" Target="../slideLayouts/slideLayout31.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19.x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s://referral.gvs.ga.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B229727-36AD-739F-D21F-3C40BBD0D915}"/>
              </a:ext>
            </a:extLst>
          </p:cNvPr>
          <p:cNvSpPr txBox="1"/>
          <p:nvPr/>
        </p:nvSpPr>
        <p:spPr>
          <a:xfrm>
            <a:off x="988162" y="650103"/>
            <a:ext cx="10058400" cy="923330"/>
          </a:xfrm>
          <a:prstGeom prst="rect">
            <a:avLst/>
          </a:prstGeom>
          <a:noFill/>
        </p:spPr>
        <p:txBody>
          <a:bodyPr wrap="square">
            <a:spAutoFit/>
          </a:bodyPr>
          <a:lstStyle/>
          <a:p>
            <a:pPr algn="ctr"/>
            <a:r>
              <a:rPr lang="en-US" sz="5400">
                <a:latin typeface="Abadi Extra Light" panose="020F0502020204030204" pitchFamily="34" charset="0"/>
              </a:rPr>
              <a:t>Pathways to Partnerships</a:t>
            </a:r>
            <a:endParaRPr lang="en-US" sz="5400"/>
          </a:p>
        </p:txBody>
      </p:sp>
      <p:pic>
        <p:nvPicPr>
          <p:cNvPr id="1026" name="Picture 2" descr="interlocking heart going from dark blue to light blue paired with text reaching Pathways to Partnership GVRA + CILs + LEAs">
            <a:extLst>
              <a:ext uri="{FF2B5EF4-FFF2-40B4-BE49-F238E27FC236}">
                <a16:creationId xmlns:a16="http://schemas.microsoft.com/office/drawing/2014/main" id="{D7B0A014-67AC-2B3B-CED2-B2EB735C063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65091" y="2071135"/>
            <a:ext cx="1732769" cy="17327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1B2E221-F03C-DAD7-712C-DE15D884A2CD}"/>
              </a:ext>
            </a:extLst>
          </p:cNvPr>
          <p:cNvSpPr>
            <a:spLocks noGrp="1"/>
          </p:cNvSpPr>
          <p:nvPr>
            <p:ph type="ctrTitle"/>
          </p:nvPr>
        </p:nvSpPr>
        <p:spPr>
          <a:xfrm>
            <a:off x="2875788" y="4505651"/>
            <a:ext cx="7488936" cy="1957203"/>
          </a:xfrm>
        </p:spPr>
        <p:txBody>
          <a:bodyPr anchor="t">
            <a:normAutofit/>
          </a:bodyPr>
          <a:lstStyle/>
          <a:p>
            <a:pPr algn="l"/>
            <a:r>
              <a:rPr lang="en-US" sz="1800" b="1" cap="none">
                <a:latin typeface="Abadi Extra Light" panose="020B0204020104020204" pitchFamily="34" charset="0"/>
              </a:rPr>
              <a:t>Shannah Mabry – Pathways to Partnerships, Project Manager</a:t>
            </a:r>
            <a:br>
              <a:rPr lang="en-US" sz="1800" b="1" cap="none">
                <a:latin typeface="Abadi Extra Light" panose="020B0204020104020204" pitchFamily="34" charset="0"/>
              </a:rPr>
            </a:br>
            <a:br>
              <a:rPr lang="en-US" sz="1800" b="1" cap="none">
                <a:latin typeface="Abadi Extra Light" panose="020B0204020104020204" pitchFamily="34" charset="0"/>
              </a:rPr>
            </a:br>
            <a:br>
              <a:rPr lang="en-US" sz="1800" b="1" cap="none">
                <a:latin typeface="Abadi Extra Light" panose="020B0204020104020204" pitchFamily="34" charset="0"/>
              </a:rPr>
            </a:br>
            <a:r>
              <a:rPr lang="en-US" sz="1800" b="1" cap="none">
                <a:latin typeface="Abadi Extra Light" panose="020B0204020104020204" pitchFamily="34" charset="0"/>
              </a:rPr>
              <a:t>Leigh Thrailkill – Pathways to Partnerships, Family Liaison</a:t>
            </a:r>
            <a:br>
              <a:rPr lang="en-US" sz="1800" cap="none">
                <a:latin typeface="Abadi Extra Light" panose="020B0204020104020204" pitchFamily="34" charset="0"/>
              </a:rPr>
            </a:br>
            <a:br>
              <a:rPr lang="en-US" sz="1800" cap="none">
                <a:latin typeface="Abadi Extra Light" panose="020B0204020104020204" pitchFamily="34" charset="0"/>
              </a:rPr>
            </a:br>
            <a:endParaRPr lang="en-US" sz="1800" cap="none">
              <a:latin typeface="Abadi Extra Light" panose="020B0204020104020204" pitchFamily="34" charset="0"/>
            </a:endParaRPr>
          </a:p>
        </p:txBody>
      </p:sp>
      <p:sp>
        <p:nvSpPr>
          <p:cNvPr id="5" name="Rectangle 5">
            <a:extLst>
              <a:ext uri="{FF2B5EF4-FFF2-40B4-BE49-F238E27FC236}">
                <a16:creationId xmlns:a16="http://schemas.microsoft.com/office/drawing/2014/main" id="{489582A4-71DC-2EFA-6984-683FD561D7CA}"/>
              </a:ext>
              <a:ext uri="{C183D7F6-B498-43B3-948B-1728B52AA6E4}">
                <adec:decorative xmlns:adec="http://schemas.microsoft.com/office/drawing/2017/decorative" val="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6">
            <a:extLst>
              <a:ext uri="{FF2B5EF4-FFF2-40B4-BE49-F238E27FC236}">
                <a16:creationId xmlns:a16="http://schemas.microsoft.com/office/drawing/2014/main" id="{96F59802-15F5-F1B4-5196-08E79BF35B18}"/>
              </a:ext>
              <a:ext uri="{C183D7F6-B498-43B3-948B-1728B52AA6E4}">
                <adec:decorative xmlns:adec="http://schemas.microsoft.com/office/drawing/2017/decorative" val="1"/>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descr="A black and white logo with a star">
            <a:extLst>
              <a:ext uri="{FF2B5EF4-FFF2-40B4-BE49-F238E27FC236}">
                <a16:creationId xmlns:a16="http://schemas.microsoft.com/office/drawing/2014/main" id="{C69FF77D-DC2C-D0E1-DAED-4C7E1AEE66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8183" y="5304025"/>
            <a:ext cx="1189840" cy="1328097"/>
          </a:xfrm>
          <a:prstGeom prst="rect">
            <a:avLst/>
          </a:prstGeom>
        </p:spPr>
      </p:pic>
    </p:spTree>
    <p:extLst>
      <p:ext uri="{BB962C8B-B14F-4D97-AF65-F5344CB8AC3E}">
        <p14:creationId xmlns:p14="http://schemas.microsoft.com/office/powerpoint/2010/main" val="164214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F9E134-98AA-3ECE-E40A-180C85ACD7D5}"/>
              </a:ext>
            </a:extLst>
          </p:cNvPr>
          <p:cNvSpPr>
            <a:spLocks noGrp="1"/>
          </p:cNvSpPr>
          <p:nvPr>
            <p:ph type="title"/>
          </p:nvPr>
        </p:nvSpPr>
        <p:spPr>
          <a:xfrm>
            <a:off x="1167492" y="136526"/>
            <a:ext cx="9601200" cy="1653371"/>
          </a:xfrm>
        </p:spPr>
        <p:txBody>
          <a:bodyPr/>
          <a:lstStyle/>
          <a:p>
            <a:r>
              <a:rPr lang="en-US" dirty="0"/>
              <a:t>Some of the services that you could possibly qualify for are: </a:t>
            </a:r>
          </a:p>
        </p:txBody>
      </p:sp>
      <p:sp>
        <p:nvSpPr>
          <p:cNvPr id="3" name="Content Placeholder 2">
            <a:extLst>
              <a:ext uri="{FF2B5EF4-FFF2-40B4-BE49-F238E27FC236}">
                <a16:creationId xmlns:a16="http://schemas.microsoft.com/office/drawing/2014/main" id="{D1455C0B-19FB-954B-532A-0A68CAC4E0E4}"/>
              </a:ext>
            </a:extLst>
          </p:cNvPr>
          <p:cNvSpPr>
            <a:spLocks noGrp="1"/>
          </p:cNvSpPr>
          <p:nvPr>
            <p:ph idx="1"/>
          </p:nvPr>
        </p:nvSpPr>
        <p:spPr>
          <a:xfrm>
            <a:off x="1167493" y="2023984"/>
            <a:ext cx="4663440" cy="3332832"/>
          </a:xfrm>
        </p:spPr>
        <p:txBody>
          <a:bodyPr vert="horz" lIns="91440" tIns="45720" rIns="91440" bIns="45720" rtlCol="0" anchor="t">
            <a:normAutofit fontScale="77500" lnSpcReduction="20000"/>
          </a:bodyPr>
          <a:lstStyle/>
          <a:p>
            <a:pPr marL="342900" indent="-342900">
              <a:buChar char="•"/>
            </a:pPr>
            <a:r>
              <a:rPr lang="en-US" dirty="0"/>
              <a:t>Community Work Adjustment</a:t>
            </a:r>
          </a:p>
          <a:p>
            <a:pPr marL="283210" lvl="1" indent="-283210"/>
            <a:r>
              <a:rPr lang="en-US" dirty="0"/>
              <a:t>Counseling and Guidance</a:t>
            </a:r>
          </a:p>
          <a:p>
            <a:pPr marL="283210" lvl="1" indent="-283210"/>
            <a:r>
              <a:rPr lang="en-US" dirty="0"/>
              <a:t>Help with Self-Employment</a:t>
            </a:r>
          </a:p>
          <a:p>
            <a:pPr marL="283210" lvl="1" indent="-283210"/>
            <a:r>
              <a:rPr lang="en-US" dirty="0"/>
              <a:t>Job Opportunities</a:t>
            </a:r>
          </a:p>
          <a:p>
            <a:pPr marL="283210" lvl="1" indent="-283210"/>
            <a:r>
              <a:rPr lang="en-US" dirty="0"/>
              <a:t>Supported Employment</a:t>
            </a:r>
          </a:p>
          <a:p>
            <a:pPr marL="283210" lvl="1" indent="-283210"/>
            <a:r>
              <a:rPr lang="en-US" dirty="0"/>
              <a:t>Job Coaching</a:t>
            </a:r>
          </a:p>
          <a:p>
            <a:pPr marL="283210" lvl="1" indent="-283210"/>
            <a:r>
              <a:rPr lang="en-US" dirty="0"/>
              <a:t>Job Placement</a:t>
            </a:r>
          </a:p>
          <a:p>
            <a:pPr marL="283210" lvl="1" indent="-283210"/>
            <a:r>
              <a:rPr lang="en-US" dirty="0"/>
              <a:t>On Job Training</a:t>
            </a:r>
          </a:p>
          <a:p>
            <a:pPr marL="283210" lvl="1" indent="-283210"/>
            <a:r>
              <a:rPr lang="en-US" dirty="0"/>
              <a:t>Physical/Mental Restoration</a:t>
            </a:r>
          </a:p>
          <a:p>
            <a:pPr marL="283210" lvl="1" indent="-283210"/>
            <a:r>
              <a:rPr lang="en-US" dirty="0"/>
              <a:t>Speech, PT, and OT</a:t>
            </a:r>
          </a:p>
          <a:p>
            <a:pPr marL="283210" lvl="1" indent="-283210"/>
            <a:r>
              <a:rPr lang="en-US" dirty="0"/>
              <a:t>Cognitive Rehabilitation</a:t>
            </a:r>
          </a:p>
        </p:txBody>
      </p:sp>
      <p:sp>
        <p:nvSpPr>
          <p:cNvPr id="5" name="Content Placeholder 4">
            <a:extLst>
              <a:ext uri="{FF2B5EF4-FFF2-40B4-BE49-F238E27FC236}">
                <a16:creationId xmlns:a16="http://schemas.microsoft.com/office/drawing/2014/main" id="{42AA36C5-1CB9-B8B2-C255-16F28ABF2325}"/>
              </a:ext>
            </a:extLst>
          </p:cNvPr>
          <p:cNvSpPr>
            <a:spLocks noGrp="1"/>
          </p:cNvSpPr>
          <p:nvPr>
            <p:ph idx="10"/>
          </p:nvPr>
        </p:nvSpPr>
        <p:spPr>
          <a:xfrm>
            <a:off x="4366830" y="2025144"/>
            <a:ext cx="2941885" cy="3323425"/>
          </a:xfrm>
        </p:spPr>
        <p:txBody>
          <a:bodyPr vert="horz" lIns="91440" tIns="45720" rIns="91440" bIns="45720" rtlCol="0" anchor="t">
            <a:normAutofit/>
          </a:bodyPr>
          <a:lstStyle/>
          <a:p>
            <a:pPr marL="342900" indent="-342900">
              <a:buFont typeface="Arial,Sans-Serif"/>
              <a:buChar char="•"/>
            </a:pPr>
            <a:r>
              <a:rPr lang="en-US" sz="1600" dirty="0"/>
              <a:t>Bud Mcall Grant</a:t>
            </a:r>
          </a:p>
          <a:p>
            <a:pPr marL="342900" indent="-342900">
              <a:buFont typeface="Arial,Sans-Serif"/>
              <a:buChar char="•"/>
            </a:pPr>
            <a:r>
              <a:rPr lang="en-US" sz="1600" dirty="0"/>
              <a:t>Post Graduate Training</a:t>
            </a:r>
          </a:p>
          <a:p>
            <a:pPr marL="342900" indent="-342900">
              <a:buFont typeface="Arial,Sans-Serif"/>
              <a:buChar char="•"/>
            </a:pPr>
            <a:r>
              <a:rPr lang="en-US" sz="1600" dirty="0"/>
              <a:t>Supportive Services</a:t>
            </a:r>
          </a:p>
          <a:p>
            <a:pPr marL="342900" indent="-342900">
              <a:buFont typeface="Arial,Sans-Serif"/>
              <a:buChar char="•"/>
            </a:pPr>
            <a:r>
              <a:rPr lang="en-US" sz="1600" dirty="0"/>
              <a:t>Assistive Work Technology</a:t>
            </a:r>
          </a:p>
          <a:p>
            <a:pPr marL="342900" indent="-342900">
              <a:buFont typeface="Arial,Sans-Serif"/>
              <a:buChar char="•"/>
            </a:pPr>
            <a:r>
              <a:rPr lang="en-US" sz="1600" dirty="0"/>
              <a:t>Glasses or contacts</a:t>
            </a:r>
          </a:p>
          <a:p>
            <a:pPr marL="342900" indent="-342900">
              <a:buFont typeface="Arial,Sans-Serif"/>
              <a:buChar char="•"/>
            </a:pPr>
            <a:r>
              <a:rPr lang="en-US" sz="1600" dirty="0"/>
              <a:t>Hearing aids</a:t>
            </a:r>
          </a:p>
          <a:p>
            <a:pPr marL="342900" indent="-342900">
              <a:buFont typeface="Arial,Sans-Serif"/>
              <a:buChar char="•"/>
            </a:pPr>
            <a:r>
              <a:rPr lang="en-US" sz="1600" dirty="0"/>
              <a:t>Maintenance</a:t>
            </a:r>
          </a:p>
          <a:p>
            <a:pPr marL="342900" indent="-342900">
              <a:buFont typeface="Arial,Sans-Serif"/>
              <a:buChar char="•"/>
            </a:pPr>
            <a:r>
              <a:rPr lang="en-US" sz="1600" dirty="0"/>
              <a:t>Permit or license</a:t>
            </a:r>
          </a:p>
          <a:p>
            <a:pPr marL="342900" indent="-342900">
              <a:buFont typeface="Arial,Sans-Serif"/>
              <a:buChar char="•"/>
            </a:pPr>
            <a:r>
              <a:rPr lang="en-US" sz="1600" dirty="0"/>
              <a:t>Personal Care Attendant</a:t>
            </a:r>
          </a:p>
        </p:txBody>
      </p:sp>
      <p:sp>
        <p:nvSpPr>
          <p:cNvPr id="7" name="Content Placeholder 4">
            <a:extLst>
              <a:ext uri="{FF2B5EF4-FFF2-40B4-BE49-F238E27FC236}">
                <a16:creationId xmlns:a16="http://schemas.microsoft.com/office/drawing/2014/main" id="{8D3DAEB2-F6E0-AA5C-4334-5248A8B51CD7}"/>
              </a:ext>
            </a:extLst>
          </p:cNvPr>
          <p:cNvSpPr txBox="1">
            <a:spLocks/>
          </p:cNvSpPr>
          <p:nvPr/>
        </p:nvSpPr>
        <p:spPr>
          <a:xfrm>
            <a:off x="7313230" y="2027026"/>
            <a:ext cx="2941885" cy="332342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283464"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566928"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3pPr>
            <a:lvl4pPr marL="850392"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4pPr>
            <a:lvl5pPr marL="1133856"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Sans-Serif"/>
              <a:buChar char="•"/>
              <a:tabLst/>
              <a:defRPr/>
            </a:pPr>
            <a:r>
              <a:rPr kumimoji="0" lang="en-US" sz="1600" b="0" i="0" u="none" strike="noStrike" kern="1200" cap="none" spc="0" normalizeH="0" baseline="0" noProof="0" dirty="0">
                <a:ln>
                  <a:noFill/>
                </a:ln>
                <a:solidFill>
                  <a:srgbClr val="000000"/>
                </a:solidFill>
                <a:effectLst/>
                <a:uLnTx/>
                <a:uFillTx/>
                <a:latin typeface="Tenorite"/>
                <a:ea typeface="+mn-ea"/>
                <a:cs typeface="+mn-cs"/>
              </a:rPr>
              <a:t>Residence/Vehicle Modification</a:t>
            </a:r>
          </a:p>
          <a:p>
            <a:pPr marL="342900" marR="0" lvl="0" indent="-342900" algn="l" defTabSz="914400" rtl="0" eaLnBrk="1" fontAlgn="auto" latinLnBrk="0" hangingPunct="1">
              <a:lnSpc>
                <a:spcPct val="90000"/>
              </a:lnSpc>
              <a:spcBef>
                <a:spcPts val="1000"/>
              </a:spcBef>
              <a:spcAft>
                <a:spcPts val="0"/>
              </a:spcAft>
              <a:buClrTx/>
              <a:buSzTx/>
              <a:buFont typeface="Arial,Sans-Serif"/>
              <a:buChar char="•"/>
              <a:tabLst/>
              <a:defRPr/>
            </a:pPr>
            <a:r>
              <a:rPr kumimoji="0" lang="en-US" sz="1600" b="0" i="0" u="none" strike="noStrike" kern="1200" cap="none" spc="0" normalizeH="0" baseline="0" noProof="0" dirty="0">
                <a:ln>
                  <a:noFill/>
                </a:ln>
                <a:solidFill>
                  <a:srgbClr val="000000"/>
                </a:solidFill>
                <a:effectLst/>
                <a:uLnTx/>
                <a:uFillTx/>
                <a:latin typeface="Tenorite"/>
                <a:ea typeface="+mn-ea"/>
                <a:cs typeface="+mn-cs"/>
              </a:rPr>
              <a:t>Tools and equipment</a:t>
            </a:r>
          </a:p>
          <a:p>
            <a:pPr marL="342900" marR="0" lvl="0" indent="-342900" algn="l" defTabSz="914400" rtl="0" eaLnBrk="1" fontAlgn="auto" latinLnBrk="0" hangingPunct="1">
              <a:lnSpc>
                <a:spcPct val="90000"/>
              </a:lnSpc>
              <a:spcBef>
                <a:spcPts val="1000"/>
              </a:spcBef>
              <a:spcAft>
                <a:spcPts val="0"/>
              </a:spcAft>
              <a:buClrTx/>
              <a:buSzTx/>
              <a:buFont typeface="Arial,Sans-Serif"/>
              <a:buChar char="•"/>
              <a:tabLst/>
              <a:defRPr/>
            </a:pPr>
            <a:r>
              <a:rPr kumimoji="0" lang="en-US" sz="1600" b="0" i="0" u="none" strike="noStrike" kern="1200" cap="none" spc="0" normalizeH="0" baseline="0" noProof="0" dirty="0">
                <a:ln>
                  <a:noFill/>
                </a:ln>
                <a:solidFill>
                  <a:srgbClr val="000000"/>
                </a:solidFill>
                <a:effectLst/>
                <a:uLnTx/>
                <a:uFillTx/>
                <a:latin typeface="Tenorite"/>
                <a:ea typeface="+mn-ea"/>
                <a:cs typeface="+mn-cs"/>
              </a:rPr>
              <a:t>Worksite accommodations</a:t>
            </a:r>
          </a:p>
          <a:p>
            <a:pPr marL="342900" marR="0" lvl="0" indent="-342900" algn="l" defTabSz="914400" rtl="0" eaLnBrk="1" fontAlgn="auto" latinLnBrk="0" hangingPunct="1">
              <a:lnSpc>
                <a:spcPct val="90000"/>
              </a:lnSpc>
              <a:spcBef>
                <a:spcPts val="1000"/>
              </a:spcBef>
              <a:spcAft>
                <a:spcPts val="0"/>
              </a:spcAft>
              <a:buClrTx/>
              <a:buSzTx/>
              <a:buFont typeface="Arial,Sans-Serif"/>
              <a:buChar char="•"/>
              <a:tabLst/>
              <a:defRPr/>
            </a:pPr>
            <a:r>
              <a:rPr kumimoji="0" lang="en-US" sz="1600" b="0" i="0" u="none" strike="noStrike" kern="1200" cap="none" spc="0" normalizeH="0" baseline="0" noProof="0" dirty="0">
                <a:ln>
                  <a:noFill/>
                </a:ln>
                <a:solidFill>
                  <a:srgbClr val="000000"/>
                </a:solidFill>
                <a:effectLst/>
                <a:uLnTx/>
                <a:uFillTx/>
                <a:latin typeface="Tenorite"/>
                <a:ea typeface="+mn-ea"/>
                <a:cs typeface="+mn-cs"/>
              </a:rPr>
              <a:t>Transportation</a:t>
            </a:r>
          </a:p>
          <a:p>
            <a:pPr marL="342900" marR="0" lvl="0" indent="-342900" algn="l" defTabSz="914400" rtl="0" eaLnBrk="1" fontAlgn="auto" latinLnBrk="0" hangingPunct="1">
              <a:lnSpc>
                <a:spcPct val="90000"/>
              </a:lnSpc>
              <a:spcBef>
                <a:spcPts val="1000"/>
              </a:spcBef>
              <a:spcAft>
                <a:spcPts val="0"/>
              </a:spcAft>
              <a:buClrTx/>
              <a:buSzTx/>
              <a:buFont typeface="Arial,Sans-Serif"/>
              <a:buChar char="•"/>
              <a:tabLst/>
              <a:defRPr/>
            </a:pPr>
            <a:r>
              <a:rPr kumimoji="0" lang="en-US" sz="1600" b="0" i="0" u="none" strike="noStrike" kern="1200" cap="none" spc="0" normalizeH="0" baseline="0" noProof="0" dirty="0">
                <a:ln>
                  <a:noFill/>
                </a:ln>
                <a:solidFill>
                  <a:srgbClr val="000000"/>
                </a:solidFill>
                <a:effectLst/>
                <a:uLnTx/>
                <a:uFillTx/>
                <a:latin typeface="Tenorite"/>
                <a:ea typeface="+mn-ea"/>
                <a:cs typeface="+mn-cs"/>
              </a:rPr>
              <a:t>Computer/Smart Devices</a:t>
            </a:r>
          </a:p>
          <a:p>
            <a:pPr marL="342900" marR="0" lvl="0" indent="-342900" algn="l" defTabSz="914400" rtl="0" eaLnBrk="1" fontAlgn="auto" latinLnBrk="0" hangingPunct="1">
              <a:lnSpc>
                <a:spcPct val="90000"/>
              </a:lnSpc>
              <a:spcBef>
                <a:spcPts val="1000"/>
              </a:spcBef>
              <a:spcAft>
                <a:spcPts val="0"/>
              </a:spcAft>
              <a:buClrTx/>
              <a:buSzTx/>
              <a:buFont typeface="Arial,Sans-Serif"/>
              <a:buChar char="•"/>
              <a:tabLst/>
              <a:defRPr/>
            </a:pPr>
            <a:endParaRPr kumimoji="0" lang="en-US" sz="1600" b="0" i="0" u="none" strike="noStrike" kern="1200" cap="none" spc="0" normalizeH="0" baseline="0" noProof="0" dirty="0">
              <a:ln>
                <a:noFill/>
              </a:ln>
              <a:solidFill>
                <a:srgbClr val="000000"/>
              </a:solidFill>
              <a:effectLst/>
              <a:uLnTx/>
              <a:uFillTx/>
              <a:latin typeface="Tenorite"/>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Sans-Serif"/>
              <a:buChar char="•"/>
              <a:tabLst/>
              <a:defRPr/>
            </a:pPr>
            <a:endParaRPr kumimoji="0" lang="en-US" sz="1600" b="0" i="0" u="none" strike="noStrike" kern="1200" cap="none" spc="0" normalizeH="0" baseline="0" noProof="0" dirty="0">
              <a:ln>
                <a:noFill/>
              </a:ln>
              <a:solidFill>
                <a:srgbClr val="000000"/>
              </a:solidFill>
              <a:effectLst/>
              <a:uLnTx/>
              <a:uFillTx/>
              <a:latin typeface="Tenorite"/>
              <a:ea typeface="+mn-ea"/>
              <a:cs typeface="+mn-cs"/>
            </a:endParaRPr>
          </a:p>
        </p:txBody>
      </p:sp>
    </p:spTree>
    <p:extLst>
      <p:ext uri="{BB962C8B-B14F-4D97-AF65-F5344CB8AC3E}">
        <p14:creationId xmlns:p14="http://schemas.microsoft.com/office/powerpoint/2010/main" val="1265939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CFB73D-B7C9-A177-04F3-E48E841A875E}"/>
              </a:ext>
            </a:extLst>
          </p:cNvPr>
          <p:cNvSpPr>
            <a:spLocks noGrp="1"/>
          </p:cNvSpPr>
          <p:nvPr>
            <p:ph type="title"/>
          </p:nvPr>
        </p:nvSpPr>
        <p:spPr>
          <a:xfrm>
            <a:off x="1167492" y="69008"/>
            <a:ext cx="9779183" cy="1706563"/>
          </a:xfrm>
        </p:spPr>
        <p:txBody>
          <a:bodyPr/>
          <a:lstStyle/>
          <a:p>
            <a:r>
              <a:rPr lang="en-US" dirty="0"/>
              <a:t>Let's Talk About a Few</a:t>
            </a:r>
          </a:p>
        </p:txBody>
      </p:sp>
      <p:sp>
        <p:nvSpPr>
          <p:cNvPr id="4" name="Content Placeholder 3">
            <a:extLst>
              <a:ext uri="{FF2B5EF4-FFF2-40B4-BE49-F238E27FC236}">
                <a16:creationId xmlns:a16="http://schemas.microsoft.com/office/drawing/2014/main" id="{DBA34351-9D9C-8C32-5CC0-3F19A1CAC037}"/>
              </a:ext>
            </a:extLst>
          </p:cNvPr>
          <p:cNvSpPr>
            <a:spLocks noGrp="1"/>
          </p:cNvSpPr>
          <p:nvPr>
            <p:ph idx="12"/>
          </p:nvPr>
        </p:nvSpPr>
        <p:spPr>
          <a:xfrm>
            <a:off x="1166813" y="2024063"/>
            <a:ext cx="4664075" cy="3332162"/>
          </a:xfrm>
        </p:spPr>
        <p:txBody>
          <a:bodyPr vert="horz" lIns="91440" tIns="45720" rIns="91440" bIns="45720" rtlCol="0" anchor="t">
            <a:normAutofit/>
          </a:bodyPr>
          <a:lstStyle/>
          <a:p>
            <a:pPr marL="0" indent="0">
              <a:buNone/>
            </a:pPr>
            <a:r>
              <a:rPr lang="en-US" sz="3200" b="1" u="sng" dirty="0"/>
              <a:t>Bud McCall Grant</a:t>
            </a:r>
          </a:p>
          <a:p>
            <a:pPr marL="530225" indent="-530225">
              <a:buNone/>
            </a:pPr>
            <a:r>
              <a:rPr lang="en-US" sz="1200" dirty="0">
                <a:latin typeface="Montserrat"/>
              </a:rPr>
              <a:t>Undergraduate students who meet the requirements are eligible for the grant for up to five (5) years. If a student receives financial aid or support such as the Pell Grant, state grants, scholarships, or other funding, the Bud McCall Grant will be paid only after that aid has been applied. </a:t>
            </a:r>
            <a:endParaRPr lang="en-US" dirty="0"/>
          </a:p>
          <a:p>
            <a:pPr marL="530225" indent="-530225"/>
            <a:r>
              <a:rPr lang="en-US" sz="1200" dirty="0">
                <a:latin typeface="Montserrat"/>
              </a:rPr>
              <a:t>Tuition: up to $7,395 per year</a:t>
            </a:r>
            <a:endParaRPr lang="en-US" dirty="0"/>
          </a:p>
          <a:p>
            <a:pPr marL="530225" indent="-530225"/>
            <a:r>
              <a:rPr lang="en-US" sz="1200" dirty="0">
                <a:latin typeface="Montserrat"/>
              </a:rPr>
              <a:t>Maintenance (room, board, and meals): up to $9,430 per year </a:t>
            </a:r>
            <a:endParaRPr lang="en-US" dirty="0"/>
          </a:p>
          <a:p>
            <a:pPr marL="530225" indent="-530225"/>
            <a:r>
              <a:rPr lang="en-US" sz="1200" dirty="0">
                <a:latin typeface="Montserrat"/>
              </a:rPr>
              <a:t>Books: up to $900 per year</a:t>
            </a:r>
            <a:endParaRPr lang="en-US" dirty="0"/>
          </a:p>
        </p:txBody>
      </p:sp>
      <p:pic>
        <p:nvPicPr>
          <p:cNvPr id="7" name="Content Placeholder 6" descr="Eligibility Requirements Must have permanent disability that results in a substantial impediment to employment. Must apply for services and become a GVRA client. Must provide an acceptance letter and complete the Free application for Federal Student Aid (FAFSA) for an accredited college or university. Must apply all comparable benefits for which the individual is eligible, including Pell grants, before applying the Bud McCall Grant to their balance. Must submit updates to include grades, student account details, and class schedules each semester to their counselor to maintain eligibility.">
            <a:extLst>
              <a:ext uri="{FF2B5EF4-FFF2-40B4-BE49-F238E27FC236}">
                <a16:creationId xmlns:a16="http://schemas.microsoft.com/office/drawing/2014/main" id="{0D859735-97BC-DDF5-3B67-61AB314FB8C2}"/>
              </a:ext>
            </a:extLst>
          </p:cNvPr>
          <p:cNvPicPr>
            <a:picLocks noGrp="1" noChangeAspect="1"/>
          </p:cNvPicPr>
          <p:nvPr>
            <p:ph idx="11"/>
          </p:nvPr>
        </p:nvPicPr>
        <p:blipFill>
          <a:blip r:embed="rId3"/>
          <a:stretch>
            <a:fillRect/>
          </a:stretch>
        </p:blipFill>
        <p:spPr>
          <a:xfrm>
            <a:off x="6060844" y="3688754"/>
            <a:ext cx="5315185" cy="2552700"/>
          </a:xfrm>
        </p:spPr>
      </p:pic>
      <p:pic>
        <p:nvPicPr>
          <p:cNvPr id="8" name="Picture 7" descr="Student at a graduation ceremony">
            <a:extLst>
              <a:ext uri="{FF2B5EF4-FFF2-40B4-BE49-F238E27FC236}">
                <a16:creationId xmlns:a16="http://schemas.microsoft.com/office/drawing/2014/main" id="{4893CE40-E25E-AC71-3218-DB18DF399A05}"/>
              </a:ext>
            </a:extLst>
          </p:cNvPr>
          <p:cNvPicPr>
            <a:picLocks noChangeAspect="1"/>
          </p:cNvPicPr>
          <p:nvPr/>
        </p:nvPicPr>
        <p:blipFill>
          <a:blip r:embed="rId4"/>
          <a:stretch>
            <a:fillRect/>
          </a:stretch>
        </p:blipFill>
        <p:spPr>
          <a:xfrm>
            <a:off x="7253111" y="1026390"/>
            <a:ext cx="3264371" cy="2180553"/>
          </a:xfrm>
          <a:prstGeom prst="rect">
            <a:avLst/>
          </a:prstGeom>
        </p:spPr>
      </p:pic>
    </p:spTree>
    <p:extLst>
      <p:ext uri="{BB962C8B-B14F-4D97-AF65-F5344CB8AC3E}">
        <p14:creationId xmlns:p14="http://schemas.microsoft.com/office/powerpoint/2010/main" val="2652102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grpSp>
        <p:nvGrpSpPr>
          <p:cNvPr id="2" name="Group 2" descr="Photograph of the dorm at RWS"/>
          <p:cNvGrpSpPr/>
          <p:nvPr/>
        </p:nvGrpSpPr>
        <p:grpSpPr>
          <a:xfrm>
            <a:off x="4165600" y="0"/>
            <a:ext cx="8026400" cy="6858000"/>
            <a:chOff x="0" y="0"/>
            <a:chExt cx="14839567" cy="13716000"/>
          </a:xfrm>
        </p:grpSpPr>
        <p:pic>
          <p:nvPicPr>
            <p:cNvPr id="3" name="Picture 3" descr="Photograph of the dorm at RWS"/>
            <p:cNvPicPr>
              <a:picLocks noChangeAspect="1"/>
            </p:cNvPicPr>
            <p:nvPr/>
          </p:nvPicPr>
          <p:blipFill>
            <a:blip r:embed="rId2"/>
            <a:srcRect l="16880" r="16880"/>
            <a:stretch>
              <a:fillRect/>
            </a:stretch>
          </p:blipFill>
          <p:spPr>
            <a:xfrm>
              <a:off x="0" y="0"/>
              <a:ext cx="14839567" cy="13716000"/>
            </a:xfrm>
            <a:prstGeom prst="rect">
              <a:avLst/>
            </a:prstGeom>
          </p:spPr>
        </p:pic>
      </p:grpSp>
      <p:sp>
        <p:nvSpPr>
          <p:cNvPr id="10" name="TextBox 10"/>
          <p:cNvSpPr txBox="1">
            <a:spLocks noGrp="1"/>
          </p:cNvSpPr>
          <p:nvPr>
            <p:ph type="title" idx="4294967295"/>
          </p:nvPr>
        </p:nvSpPr>
        <p:spPr>
          <a:xfrm>
            <a:off x="304801" y="694830"/>
            <a:ext cx="10718799" cy="16414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6425"/>
              </a:lnSpc>
              <a:spcBef>
                <a:spcPts val="0"/>
              </a:spcBef>
              <a:spcAft>
                <a:spcPts val="0"/>
              </a:spcAft>
              <a:buClrTx/>
              <a:buSzTx/>
              <a:buFontTx/>
              <a:buNone/>
              <a:tabLst/>
              <a:defRPr/>
            </a:pPr>
            <a:r>
              <a:rPr kumimoji="0" lang="en-US" sz="6984" b="0" i="0" u="none" strike="noStrike" kern="1200" cap="none" spc="0" normalizeH="0" baseline="0" noProof="0" dirty="0">
                <a:ln>
                  <a:noFill/>
                </a:ln>
                <a:solidFill>
                  <a:srgbClr val="FFFFFF"/>
                </a:solidFill>
                <a:effectLst/>
                <a:uLnTx/>
                <a:uFillTx/>
                <a:latin typeface="Montserrat Extra-Bold"/>
                <a:ea typeface="+mn-ea"/>
                <a:cs typeface="+mn-cs"/>
              </a:rPr>
              <a:t>Roosevelt </a:t>
            </a:r>
          </a:p>
          <a:p>
            <a:pPr marL="0" marR="0" lvl="0" indent="0" algn="l" defTabSz="609630" rtl="0" eaLnBrk="1" fontAlgn="auto" latinLnBrk="0" hangingPunct="1">
              <a:lnSpc>
                <a:spcPts val="6425"/>
              </a:lnSpc>
              <a:spcBef>
                <a:spcPts val="0"/>
              </a:spcBef>
              <a:spcAft>
                <a:spcPts val="0"/>
              </a:spcAft>
              <a:buClrTx/>
              <a:buSzTx/>
              <a:buFontTx/>
              <a:buNone/>
              <a:tabLst/>
              <a:defRPr/>
            </a:pPr>
            <a:r>
              <a:rPr kumimoji="0" lang="en-US" sz="6984" b="0" i="0" u="none" strike="noStrike" kern="1200" cap="none" spc="0" normalizeH="0" baseline="0" noProof="0" dirty="0">
                <a:ln>
                  <a:noFill/>
                </a:ln>
                <a:solidFill>
                  <a:srgbClr val="FFFFFF"/>
                </a:solidFill>
                <a:effectLst/>
                <a:uLnTx/>
                <a:uFillTx/>
                <a:latin typeface="Montserrat Extra-Bold"/>
                <a:ea typeface="+mn-ea"/>
                <a:cs typeface="+mn-cs"/>
              </a:rPr>
              <a:t>Warm Springs  </a:t>
            </a:r>
          </a:p>
        </p:txBody>
      </p:sp>
      <p:sp>
        <p:nvSpPr>
          <p:cNvPr id="4" name="Freeform 4">
            <a:extLst>
              <a:ext uri="{C183D7F6-B498-43B3-948B-1728B52AA6E4}">
                <adec:decorative xmlns:adec="http://schemas.microsoft.com/office/drawing/2017/decorative" val="1"/>
              </a:ext>
            </a:extLst>
          </p:cNvPr>
          <p:cNvSpPr/>
          <p:nvPr/>
        </p:nvSpPr>
        <p:spPr>
          <a:xfrm rot="-5400000">
            <a:off x="11199805" y="703384"/>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AutoShape 6">
            <a:extLst>
              <a:ext uri="{C183D7F6-B498-43B3-948B-1728B52AA6E4}">
                <adec:decorative xmlns:adec="http://schemas.microsoft.com/office/drawing/2017/decorative" val="1"/>
              </a:ext>
            </a:extLst>
          </p:cNvPr>
          <p:cNvSpPr/>
          <p:nvPr/>
        </p:nvSpPr>
        <p:spPr>
          <a:xfrm>
            <a:off x="459373" y="2605128"/>
            <a:ext cx="1507363" cy="0"/>
          </a:xfrm>
          <a:prstGeom prst="line">
            <a:avLst/>
          </a:prstGeom>
          <a:ln w="104775" cap="rnd">
            <a:solidFill>
              <a:srgbClr val="FFFFF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5" name="AutoShape 5">
            <a:extLst>
              <a:ext uri="{C183D7F6-B498-43B3-948B-1728B52AA6E4}">
                <adec:decorative xmlns:adec="http://schemas.microsoft.com/office/drawing/2017/decorative" val="1"/>
              </a:ext>
            </a:extLst>
          </p:cNvPr>
          <p:cNvSpPr/>
          <p:nvPr/>
        </p:nvSpPr>
        <p:spPr>
          <a:xfrm rot="-5400000">
            <a:off x="10671790" y="2158306"/>
            <a:ext cx="1637788" cy="0"/>
          </a:xfrm>
          <a:prstGeom prst="line">
            <a:avLst/>
          </a:prstGeom>
          <a:ln w="28575" cap="rnd">
            <a:solidFill>
              <a:srgbClr val="FFFFFF"/>
            </a:solidFill>
            <a:prstDash val="solid"/>
            <a:headEnd type="none" w="sm" len="sm"/>
            <a:tailEnd type="none" w="sm" len="sm"/>
          </a:ln>
        </p:spPr>
        <p:txBody>
          <a:bodyPr/>
          <a:lstStyle/>
          <a:p>
            <a:pPr defTabSz="609630"/>
            <a:endParaRPr lang="en-US" sz="1200">
              <a:solidFill>
                <a:prstClr val="black"/>
              </a:solidFill>
              <a:latin typeface="Calibri"/>
            </a:endParaRPr>
          </a:p>
        </p:txBody>
      </p:sp>
      <p:pic>
        <p:nvPicPr>
          <p:cNvPr id="12" name="Picture 11" descr="A black and white logo with a star&#10;&#10;">
            <a:extLst>
              <a:ext uri="{FF2B5EF4-FFF2-40B4-BE49-F238E27FC236}">
                <a16:creationId xmlns:a16="http://schemas.microsoft.com/office/drawing/2014/main" id="{0CA6A494-9AB8-12A6-648C-D031F8AD90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859" y="3429001"/>
            <a:ext cx="1905603" cy="2131267"/>
          </a:xfrm>
          <a:prstGeom prst="rect">
            <a:avLst/>
          </a:prstGeom>
        </p:spPr>
      </p:pic>
      <p:sp>
        <p:nvSpPr>
          <p:cNvPr id="9" name="AutoShape 9">
            <a:extLst>
              <a:ext uri="{C183D7F6-B498-43B3-948B-1728B52AA6E4}">
                <adec:decorative xmlns:adec="http://schemas.microsoft.com/office/drawing/2017/decorative" val="1"/>
              </a:ext>
            </a:extLst>
          </p:cNvPr>
          <p:cNvSpPr/>
          <p:nvPr/>
        </p:nvSpPr>
        <p:spPr>
          <a:xfrm>
            <a:off x="-188280" y="6064250"/>
            <a:ext cx="12568561" cy="0"/>
          </a:xfrm>
          <a:prstGeom prst="line">
            <a:avLst/>
          </a:prstGeom>
          <a:ln w="28575" cap="rnd">
            <a:solidFill>
              <a:srgbClr val="FFFFF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7" name="TextBox 6">
            <a:extLst>
              <a:ext uri="{FF2B5EF4-FFF2-40B4-BE49-F238E27FC236}">
                <a16:creationId xmlns:a16="http://schemas.microsoft.com/office/drawing/2014/main" id="{79F40BAA-103A-72E6-6124-5CE3FBB41628}"/>
              </a:ext>
              <a:ext uri="{C183D7F6-B498-43B3-948B-1728B52AA6E4}">
                <adec:decorative xmlns:adec="http://schemas.microsoft.com/office/drawing/2017/decorative" val="1"/>
              </a:ext>
            </a:extLst>
          </p:cNvPr>
          <p:cNvSpPr txBox="1"/>
          <p:nvPr/>
        </p:nvSpPr>
        <p:spPr>
          <a:xfrm>
            <a:off x="406400" y="6057781"/>
            <a:ext cx="3505200" cy="830997"/>
          </a:xfrm>
          <a:prstGeom prst="rect">
            <a:avLst/>
          </a:prstGeom>
          <a:noFill/>
        </p:spPr>
        <p:txBody>
          <a:bodyPr wrap="square" rtlCol="0">
            <a:spAutoFit/>
          </a:bodyPr>
          <a:lstStyle/>
          <a:p>
            <a:pPr defTabSz="609630"/>
            <a:r>
              <a:rPr lang="en-US" sz="1200" dirty="0">
                <a:solidFill>
                  <a:prstClr val="black"/>
                </a:solidFill>
                <a:latin typeface="Calibri"/>
                <a:hlinkClick r:id="rId6"/>
              </a:rPr>
              <a:t>https://www.canva.com/design/DAGbtyjeQ3k/XzhL84yTuNNNLGQ42b0qPQ/view?utm_content=DAGbtyjeQ3k&amp;utm_campaign=designshare&amp;utm_medium=link2&amp;utm_source=uniquelinks&amp;utlId=h208452040b</a:t>
            </a:r>
            <a:endParaRPr lang="en-US" sz="1200" dirty="0">
              <a:solidFill>
                <a:prstClr val="black"/>
              </a:solidFill>
              <a:latin typeface="Calibri"/>
            </a:endParaRPr>
          </a:p>
        </p:txBody>
      </p:sp>
      <p:sp>
        <p:nvSpPr>
          <p:cNvPr id="13" name="TextBox 10">
            <a:extLst>
              <a:ext uri="{FF2B5EF4-FFF2-40B4-BE49-F238E27FC236}">
                <a16:creationId xmlns:a16="http://schemas.microsoft.com/office/drawing/2014/main" id="{4D723AFC-1128-66FC-1C8A-8F01ECD271CF}"/>
              </a:ext>
            </a:extLst>
          </p:cNvPr>
          <p:cNvSpPr txBox="1"/>
          <p:nvPr/>
        </p:nvSpPr>
        <p:spPr>
          <a:xfrm>
            <a:off x="8178800" y="6052498"/>
            <a:ext cx="9372597" cy="744114"/>
          </a:xfrm>
          <a:prstGeom prst="rect">
            <a:avLst/>
          </a:prstGeom>
        </p:spPr>
        <p:txBody>
          <a:bodyPr wrap="square" lIns="0" tIns="0" rIns="0" bIns="0" rtlCol="0" anchor="t">
            <a:spAutoFit/>
          </a:bodyPr>
          <a:lstStyle/>
          <a:p>
            <a:pPr defTabSz="609630">
              <a:lnSpc>
                <a:spcPts val="6425"/>
              </a:lnSpc>
            </a:pPr>
            <a:r>
              <a:rPr lang="en-US" sz="4400" dirty="0">
                <a:solidFill>
                  <a:srgbClr val="FFFFFF"/>
                </a:solidFill>
                <a:latin typeface="Montserrat Extra-Bold"/>
              </a:rPr>
              <a:t>#RWS-2.0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a:extLst>
            <a:ext uri="{FF2B5EF4-FFF2-40B4-BE49-F238E27FC236}">
              <a16:creationId xmlns:a16="http://schemas.microsoft.com/office/drawing/2014/main" id="{969ED266-E4EB-700D-D27C-E9DA0B75B678}"/>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413996E1-25F7-06F3-F1E7-08233531191C}"/>
              </a:ext>
            </a:extLst>
          </p:cNvPr>
          <p:cNvSpPr txBox="1">
            <a:spLocks noGrp="1"/>
          </p:cNvSpPr>
          <p:nvPr>
            <p:ph type="title" idx="4294967295"/>
          </p:nvPr>
        </p:nvSpPr>
        <p:spPr>
          <a:xfrm>
            <a:off x="304801" y="694830"/>
            <a:ext cx="10718799" cy="16414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6425"/>
              </a:lnSpc>
              <a:spcBef>
                <a:spcPts val="0"/>
              </a:spcBef>
              <a:spcAft>
                <a:spcPts val="0"/>
              </a:spcAft>
              <a:buClrTx/>
              <a:buSzTx/>
              <a:buFontTx/>
              <a:buNone/>
              <a:tabLst/>
              <a:defRPr/>
            </a:pPr>
            <a:r>
              <a:rPr kumimoji="0" lang="en-US" sz="6984" b="0" i="0" u="none" strike="noStrike" kern="1200" cap="none" spc="0" normalizeH="0" baseline="0" noProof="0" dirty="0">
                <a:ln>
                  <a:noFill/>
                </a:ln>
                <a:solidFill>
                  <a:srgbClr val="FFFFFF"/>
                </a:solidFill>
                <a:effectLst/>
                <a:uLnTx/>
                <a:uFillTx/>
                <a:latin typeface="Montserrat Extra-Bold"/>
                <a:ea typeface="+mn-ea"/>
                <a:cs typeface="+mn-cs"/>
              </a:rPr>
              <a:t>Virtual Tour and Testimonials</a:t>
            </a:r>
          </a:p>
        </p:txBody>
      </p:sp>
      <p:pic>
        <p:nvPicPr>
          <p:cNvPr id="14" name="Picture 13" descr="A sign with trees in the background overlayed with Roosevelt Warm Springs">
            <a:hlinkClick r:id="rId2"/>
            <a:extLst>
              <a:ext uri="{FF2B5EF4-FFF2-40B4-BE49-F238E27FC236}">
                <a16:creationId xmlns:a16="http://schemas.microsoft.com/office/drawing/2014/main" id="{C6802207-0D2A-B6CF-81E4-813C97811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937" y="2766247"/>
            <a:ext cx="2740599" cy="1831704"/>
          </a:xfrm>
          <a:prstGeom prst="rect">
            <a:avLst/>
          </a:prstGeom>
          <a:ln w="12700">
            <a:solidFill>
              <a:schemeClr val="bg1"/>
            </a:solidFill>
          </a:ln>
        </p:spPr>
      </p:pic>
      <p:sp>
        <p:nvSpPr>
          <p:cNvPr id="2" name="TextBox 1">
            <a:extLst>
              <a:ext uri="{FF2B5EF4-FFF2-40B4-BE49-F238E27FC236}">
                <a16:creationId xmlns:a16="http://schemas.microsoft.com/office/drawing/2014/main" id="{B994FAF5-524A-DB2E-9BE6-6CE5106C065E}"/>
              </a:ext>
            </a:extLst>
          </p:cNvPr>
          <p:cNvSpPr txBox="1"/>
          <p:nvPr/>
        </p:nvSpPr>
        <p:spPr>
          <a:xfrm>
            <a:off x="2463799" y="4877918"/>
            <a:ext cx="3200400" cy="913199"/>
          </a:xfrm>
          <a:prstGeom prst="rect">
            <a:avLst/>
          </a:prstGeom>
          <a:noFill/>
        </p:spPr>
        <p:txBody>
          <a:bodyPr wrap="square" rtlCol="0">
            <a:spAutoFit/>
          </a:bodyPr>
          <a:lstStyle/>
          <a:p>
            <a:pPr algn="ctr" defTabSz="609630"/>
            <a:r>
              <a:rPr lang="en-US" sz="2667" dirty="0">
                <a:solidFill>
                  <a:prstClr val="white"/>
                </a:solidFill>
                <a:latin typeface="Alasassy Caps" panose="020F0502020204030204" pitchFamily="2" charset="0"/>
              </a:rPr>
              <a:t>Click on the images to view videos</a:t>
            </a:r>
          </a:p>
        </p:txBody>
      </p:sp>
      <p:pic>
        <p:nvPicPr>
          <p:cNvPr id="8" name="Picture 7" descr="A person smiling for the camera ,with text, &quot;I feel ready for the worksforce.&quot; Ryan's Story.">
            <a:hlinkClick r:id="rId4"/>
            <a:extLst>
              <a:ext uri="{FF2B5EF4-FFF2-40B4-BE49-F238E27FC236}">
                <a16:creationId xmlns:a16="http://schemas.microsoft.com/office/drawing/2014/main" id="{8F21F824-8949-7E08-1C3A-445A6DCE83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4691" y="2301042"/>
            <a:ext cx="2978775" cy="1463824"/>
          </a:xfrm>
          <a:prstGeom prst="rect">
            <a:avLst/>
          </a:prstGeom>
          <a:ln w="12700">
            <a:solidFill>
              <a:schemeClr val="bg1"/>
            </a:solidFill>
          </a:ln>
        </p:spPr>
      </p:pic>
      <p:pic>
        <p:nvPicPr>
          <p:cNvPr id="3" name="Picture 2" descr="A picture of a person containing text, &quot;there's a lot of freedom here.&quot; Elina's Story">
            <a:hlinkClick r:id="rId6"/>
            <a:extLst>
              <a:ext uri="{FF2B5EF4-FFF2-40B4-BE49-F238E27FC236}">
                <a16:creationId xmlns:a16="http://schemas.microsoft.com/office/drawing/2014/main" id="{216EE98D-A890-D9DF-DD68-2C2F724238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4079" y="4108016"/>
            <a:ext cx="3013581" cy="1539805"/>
          </a:xfrm>
          <a:prstGeom prst="rect">
            <a:avLst/>
          </a:prstGeom>
        </p:spPr>
      </p:pic>
      <p:pic>
        <p:nvPicPr>
          <p:cNvPr id="11" name="Picture 10" descr="A person smiling with text, &quot; Roosevelt Warm Springs has changed my life.&quot; Darieon's story.">
            <a:hlinkClick r:id="rId8"/>
            <a:extLst>
              <a:ext uri="{FF2B5EF4-FFF2-40B4-BE49-F238E27FC236}">
                <a16:creationId xmlns:a16="http://schemas.microsoft.com/office/drawing/2014/main" id="{996C0A1D-F450-D2DF-1D7E-60BF84DF805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65796" y="2301042"/>
            <a:ext cx="2619861" cy="1509346"/>
          </a:xfrm>
          <a:prstGeom prst="rect">
            <a:avLst/>
          </a:prstGeom>
        </p:spPr>
      </p:pic>
      <p:sp>
        <p:nvSpPr>
          <p:cNvPr id="6" name="AutoShape 6">
            <a:extLst>
              <a:ext uri="{FF2B5EF4-FFF2-40B4-BE49-F238E27FC236}">
                <a16:creationId xmlns:a16="http://schemas.microsoft.com/office/drawing/2014/main" id="{B6B89ACD-9F8B-70E2-5595-FFF107A1DBA3}"/>
              </a:ext>
              <a:ext uri="{C183D7F6-B498-43B3-948B-1728B52AA6E4}">
                <adec:decorative xmlns:adec="http://schemas.microsoft.com/office/drawing/2017/decorative" val="1"/>
              </a:ext>
            </a:extLst>
          </p:cNvPr>
          <p:cNvSpPr/>
          <p:nvPr/>
        </p:nvSpPr>
        <p:spPr>
          <a:xfrm>
            <a:off x="459373" y="2605128"/>
            <a:ext cx="1507363" cy="0"/>
          </a:xfrm>
          <a:prstGeom prst="line">
            <a:avLst/>
          </a:prstGeom>
          <a:ln w="104775" cap="rnd">
            <a:solidFill>
              <a:srgbClr val="FFFFFF"/>
            </a:solidFill>
            <a:prstDash val="solid"/>
            <a:headEnd type="none" w="sm" len="sm"/>
            <a:tailEnd type="none" w="sm" len="sm"/>
          </a:ln>
        </p:spPr>
        <p:txBody>
          <a:bodyPr/>
          <a:lstStyle/>
          <a:p>
            <a:pPr defTabSz="609630"/>
            <a:endParaRPr lang="en-US" sz="1200">
              <a:solidFill>
                <a:prstClr val="black"/>
              </a:solidFill>
              <a:latin typeface="Calibri"/>
            </a:endParaRPr>
          </a:p>
        </p:txBody>
      </p:sp>
      <p:pic>
        <p:nvPicPr>
          <p:cNvPr id="12" name="Picture 11" descr="A black and white logo with a star&#10;&#10;">
            <a:extLst>
              <a:ext uri="{FF2B5EF4-FFF2-40B4-BE49-F238E27FC236}">
                <a16:creationId xmlns:a16="http://schemas.microsoft.com/office/drawing/2014/main" id="{84A74CBF-2309-B8EC-DC64-4D8286E092C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3596" y="4321342"/>
            <a:ext cx="1424341" cy="1589847"/>
          </a:xfrm>
          <a:prstGeom prst="rect">
            <a:avLst/>
          </a:prstGeom>
        </p:spPr>
      </p:pic>
      <p:sp>
        <p:nvSpPr>
          <p:cNvPr id="9" name="AutoShape 9">
            <a:extLst>
              <a:ext uri="{FF2B5EF4-FFF2-40B4-BE49-F238E27FC236}">
                <a16:creationId xmlns:a16="http://schemas.microsoft.com/office/drawing/2014/main" id="{1EAD14C1-F47F-643E-6E54-DF7B9B81BF01}"/>
              </a:ext>
              <a:ext uri="{C183D7F6-B498-43B3-948B-1728B52AA6E4}">
                <adec:decorative xmlns:adec="http://schemas.microsoft.com/office/drawing/2017/decorative" val="1"/>
              </a:ext>
            </a:extLst>
          </p:cNvPr>
          <p:cNvSpPr/>
          <p:nvPr/>
        </p:nvSpPr>
        <p:spPr>
          <a:xfrm>
            <a:off x="-188280" y="6064250"/>
            <a:ext cx="12568561" cy="0"/>
          </a:xfrm>
          <a:prstGeom prst="line">
            <a:avLst/>
          </a:prstGeom>
          <a:ln w="28575" cap="rnd">
            <a:solidFill>
              <a:srgbClr val="FFFFF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3" name="TextBox 10">
            <a:extLst>
              <a:ext uri="{FF2B5EF4-FFF2-40B4-BE49-F238E27FC236}">
                <a16:creationId xmlns:a16="http://schemas.microsoft.com/office/drawing/2014/main" id="{9F52DAA1-EAC8-8BA7-CFF2-1788DBDDCA6B}"/>
              </a:ext>
            </a:extLst>
          </p:cNvPr>
          <p:cNvSpPr txBox="1"/>
          <p:nvPr/>
        </p:nvSpPr>
        <p:spPr>
          <a:xfrm>
            <a:off x="8178800" y="6052498"/>
            <a:ext cx="9372597" cy="744114"/>
          </a:xfrm>
          <a:prstGeom prst="rect">
            <a:avLst/>
          </a:prstGeom>
        </p:spPr>
        <p:txBody>
          <a:bodyPr wrap="square" lIns="0" tIns="0" rIns="0" bIns="0" rtlCol="0" anchor="t">
            <a:spAutoFit/>
          </a:bodyPr>
          <a:lstStyle/>
          <a:p>
            <a:pPr defTabSz="609630">
              <a:lnSpc>
                <a:spcPts val="6425"/>
              </a:lnSpc>
            </a:pPr>
            <a:r>
              <a:rPr lang="en-US" sz="4400" dirty="0">
                <a:solidFill>
                  <a:srgbClr val="FFFFFF"/>
                </a:solidFill>
                <a:latin typeface="Montserrat Extra-Bold"/>
              </a:rPr>
              <a:t>#RWS-2.0  </a:t>
            </a:r>
          </a:p>
        </p:txBody>
      </p:sp>
      <p:sp>
        <p:nvSpPr>
          <p:cNvPr id="4" name="Freeform 4">
            <a:extLst>
              <a:ext uri="{FF2B5EF4-FFF2-40B4-BE49-F238E27FC236}">
                <a16:creationId xmlns:a16="http://schemas.microsoft.com/office/drawing/2014/main" id="{FA0F3D59-B9F2-8F2B-E44C-D9127D7D2BC2}"/>
              </a:ext>
              <a:ext uri="{C183D7F6-B498-43B3-948B-1728B52AA6E4}">
                <adec:decorative xmlns:adec="http://schemas.microsoft.com/office/drawing/2017/decorative" val="1"/>
              </a:ext>
            </a:extLst>
          </p:cNvPr>
          <p:cNvSpPr/>
          <p:nvPr/>
        </p:nvSpPr>
        <p:spPr>
          <a:xfrm rot="-5400000">
            <a:off x="11199805" y="703384"/>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5" name="AutoShape 5">
            <a:extLst>
              <a:ext uri="{FF2B5EF4-FFF2-40B4-BE49-F238E27FC236}">
                <a16:creationId xmlns:a16="http://schemas.microsoft.com/office/drawing/2014/main" id="{4B5FAD74-D5FF-9052-17E8-285570CB53BD}"/>
              </a:ext>
              <a:ext uri="{C183D7F6-B498-43B3-948B-1728B52AA6E4}">
                <adec:decorative xmlns:adec="http://schemas.microsoft.com/office/drawing/2017/decorative" val="1"/>
              </a:ext>
            </a:extLst>
          </p:cNvPr>
          <p:cNvSpPr/>
          <p:nvPr/>
        </p:nvSpPr>
        <p:spPr>
          <a:xfrm rot="-5400000">
            <a:off x="10671790" y="2158306"/>
            <a:ext cx="1637788" cy="0"/>
          </a:xfrm>
          <a:prstGeom prst="line">
            <a:avLst/>
          </a:prstGeom>
          <a:ln w="28575" cap="rnd">
            <a:solidFill>
              <a:srgbClr val="FFFFFF"/>
            </a:solidFill>
            <a:prstDash val="solid"/>
            <a:headEnd type="none" w="sm" len="sm"/>
            <a:tailEnd type="none" w="sm" len="sm"/>
          </a:ln>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467379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a:extLst>
              <a:ext uri="{FF2B5EF4-FFF2-40B4-BE49-F238E27FC236}">
                <a16:creationId xmlns:a16="http://schemas.microsoft.com/office/drawing/2014/main" id="{8E47265E-DB24-28FD-369A-37D83DE2E992}"/>
              </a:ext>
            </a:extLst>
          </p:cNvPr>
          <p:cNvSpPr txBox="1">
            <a:spLocks noGrp="1"/>
          </p:cNvSpPr>
          <p:nvPr>
            <p:ph type="title" idx="4294967295"/>
          </p:nvPr>
        </p:nvSpPr>
        <p:spPr>
          <a:xfrm>
            <a:off x="348653" y="252314"/>
            <a:ext cx="11463703" cy="9387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7220"/>
              </a:lnSpc>
              <a:spcBef>
                <a:spcPct val="0"/>
              </a:spcBef>
              <a:spcAft>
                <a:spcPts val="0"/>
              </a:spcAft>
              <a:buClrTx/>
              <a:buSzTx/>
              <a:buFontTx/>
              <a:buNone/>
              <a:tabLst/>
              <a:defRPr/>
            </a:pPr>
            <a:r>
              <a:rPr kumimoji="0" lang="en-US" sz="6400" b="0" i="0" u="none" strike="noStrike" kern="1200" cap="none" spc="0" normalizeH="0" baseline="0" noProof="0" dirty="0">
                <a:ln>
                  <a:noFill/>
                </a:ln>
                <a:solidFill>
                  <a:srgbClr val="4F81BD">
                    <a:lumMod val="75000"/>
                  </a:srgbClr>
                </a:solidFill>
                <a:effectLst>
                  <a:outerShdw blurRad="38100" dist="38100" dir="2700000" algn="tl">
                    <a:srgbClr val="000000">
                      <a:alpha val="43137"/>
                    </a:srgbClr>
                  </a:outerShdw>
                </a:effectLst>
                <a:uLnTx/>
                <a:uFillTx/>
                <a:latin typeface="Organic"/>
                <a:ea typeface="+mn-ea"/>
                <a:cs typeface="+mn-cs"/>
              </a:rPr>
              <a:t>Current PATHWAY Offerings</a:t>
            </a:r>
          </a:p>
        </p:txBody>
      </p:sp>
      <p:sp>
        <p:nvSpPr>
          <p:cNvPr id="7" name="TextBox 15">
            <a:extLst>
              <a:ext uri="{FF2B5EF4-FFF2-40B4-BE49-F238E27FC236}">
                <a16:creationId xmlns:a16="http://schemas.microsoft.com/office/drawing/2014/main" id="{21CA48C4-DFC2-2293-4AF0-478B1B335BA0}"/>
              </a:ext>
            </a:extLst>
          </p:cNvPr>
          <p:cNvSpPr txBox="1"/>
          <p:nvPr/>
        </p:nvSpPr>
        <p:spPr>
          <a:xfrm>
            <a:off x="-180997" y="951930"/>
            <a:ext cx="3486069" cy="615618"/>
          </a:xfrm>
          <a:prstGeom prst="rect">
            <a:avLst/>
          </a:prstGeom>
        </p:spPr>
        <p:txBody>
          <a:bodyPr wrap="square" lIns="0" tIns="0" rIns="0" bIns="0" rtlCol="0" anchor="t">
            <a:spAutoFit/>
          </a:bodyPr>
          <a:lstStyle/>
          <a:p>
            <a:pPr algn="ctr" defTabSz="609630">
              <a:lnSpc>
                <a:spcPts val="2467"/>
              </a:lnSpc>
              <a:spcBef>
                <a:spcPct val="0"/>
              </a:spcBef>
            </a:pPr>
            <a:r>
              <a:rPr lang="en-US" sz="1867" dirty="0">
                <a:solidFill>
                  <a:srgbClr val="4F81BD">
                    <a:lumMod val="75000"/>
                  </a:srgbClr>
                </a:solidFill>
                <a:effectLst>
                  <a:outerShdw blurRad="38100" dist="38100" dir="2700000" algn="tl">
                    <a:srgbClr val="000000">
                      <a:alpha val="43137"/>
                    </a:srgbClr>
                  </a:outerShdw>
                </a:effectLst>
                <a:latin typeface="Montserrat Extra-Bold"/>
              </a:rPr>
              <a:t>Light Electrical/</a:t>
            </a:r>
          </a:p>
          <a:p>
            <a:pPr algn="ctr" defTabSz="609630">
              <a:lnSpc>
                <a:spcPts val="2467"/>
              </a:lnSpc>
              <a:spcBef>
                <a:spcPct val="0"/>
              </a:spcBef>
            </a:pPr>
            <a:r>
              <a:rPr lang="en-US" sz="1867" dirty="0">
                <a:solidFill>
                  <a:srgbClr val="4F81BD">
                    <a:lumMod val="75000"/>
                  </a:srgbClr>
                </a:solidFill>
                <a:effectLst>
                  <a:outerShdw blurRad="38100" dist="38100" dir="2700000" algn="tl">
                    <a:srgbClr val="000000">
                      <a:alpha val="43137"/>
                    </a:srgbClr>
                  </a:outerShdw>
                </a:effectLst>
                <a:latin typeface="Montserrat Extra-Bold"/>
              </a:rPr>
              <a:t>Carpentry</a:t>
            </a:r>
          </a:p>
        </p:txBody>
      </p:sp>
      <p:sp>
        <p:nvSpPr>
          <p:cNvPr id="5" name="Freeform 5" descr="An instructor and students in a classroom with electrical wiring. ">
            <a:extLst>
              <a:ext uri="{FF2B5EF4-FFF2-40B4-BE49-F238E27FC236}">
                <a16:creationId xmlns:a16="http://schemas.microsoft.com/office/drawing/2014/main" id="{F14C13A7-7D64-EE07-9844-72C7FD214668}"/>
              </a:ext>
              <a:ext uri="{C183D7F6-B498-43B3-948B-1728B52AA6E4}">
                <adec:decorative xmlns:adec="http://schemas.microsoft.com/office/drawing/2017/decorative" val="0"/>
              </a:ext>
            </a:extLst>
          </p:cNvPr>
          <p:cNvSpPr/>
          <p:nvPr/>
        </p:nvSpPr>
        <p:spPr>
          <a:xfrm>
            <a:off x="179907" y="1597851"/>
            <a:ext cx="2743200" cy="2267085"/>
          </a:xfrm>
          <a:custGeom>
            <a:avLst/>
            <a:gdLst/>
            <a:ahLst/>
            <a:cxnLst/>
            <a:rect l="l" t="t" r="r" b="b"/>
            <a:pathLst>
              <a:path w="4099421" h="3075464">
                <a:moveTo>
                  <a:pt x="0" y="0"/>
                </a:moveTo>
                <a:lnTo>
                  <a:pt x="4099421" y="0"/>
                </a:lnTo>
                <a:lnTo>
                  <a:pt x="4099421" y="3075464"/>
                </a:lnTo>
                <a:lnTo>
                  <a:pt x="0" y="3075464"/>
                </a:lnTo>
                <a:lnTo>
                  <a:pt x="0" y="0"/>
                </a:lnTo>
                <a:close/>
              </a:path>
            </a:pathLst>
          </a:custGeom>
          <a:blipFill>
            <a:blip r:embed="rId3"/>
            <a:stretch>
              <a:fillRect/>
            </a:stretch>
          </a:blipFill>
          <a:ln w="12700">
            <a:solidFill>
              <a:schemeClr val="accent1">
                <a:lumMod val="75000"/>
              </a:schemeClr>
            </a:solidFill>
          </a:ln>
        </p:spPr>
        <p:txBody>
          <a:bodyPr/>
          <a:lstStyle/>
          <a:p>
            <a:pPr defTabSz="609630"/>
            <a:endParaRPr lang="en-US" sz="1200">
              <a:solidFill>
                <a:prstClr val="black"/>
              </a:solidFill>
              <a:latin typeface="Calibri"/>
            </a:endParaRPr>
          </a:p>
        </p:txBody>
      </p:sp>
      <p:sp>
        <p:nvSpPr>
          <p:cNvPr id="15" name="TextBox 14">
            <a:extLst>
              <a:ext uri="{FF2B5EF4-FFF2-40B4-BE49-F238E27FC236}">
                <a16:creationId xmlns:a16="http://schemas.microsoft.com/office/drawing/2014/main" id="{0128B4DA-ECE6-4AA2-4F51-9530C2418886}"/>
              </a:ext>
            </a:extLst>
          </p:cNvPr>
          <p:cNvSpPr txBox="1"/>
          <p:nvPr/>
        </p:nvSpPr>
        <p:spPr>
          <a:xfrm>
            <a:off x="3130128" y="1141023"/>
            <a:ext cx="3157244" cy="396006"/>
          </a:xfrm>
          <a:prstGeom prst="rect">
            <a:avLst/>
          </a:prstGeom>
          <a:noFill/>
        </p:spPr>
        <p:txBody>
          <a:bodyPr wrap="square">
            <a:spAutoFit/>
          </a:bodyPr>
          <a:lstStyle/>
          <a:p>
            <a:pPr algn="ctr" defTabSz="609630">
              <a:lnSpc>
                <a:spcPts val="2467"/>
              </a:lnSpc>
              <a:spcBef>
                <a:spcPct val="0"/>
              </a:spcBef>
            </a:pPr>
            <a:r>
              <a:rPr lang="en-US" sz="1867" dirty="0">
                <a:solidFill>
                  <a:srgbClr val="4F81BD">
                    <a:lumMod val="75000"/>
                  </a:srgbClr>
                </a:solidFill>
                <a:effectLst>
                  <a:outerShdw blurRad="38100" dist="38100" dir="2700000" algn="tl">
                    <a:srgbClr val="000000">
                      <a:alpha val="43137"/>
                    </a:srgbClr>
                  </a:outerShdw>
                </a:effectLst>
                <a:latin typeface="Montserrat Extra-Bold"/>
              </a:rPr>
              <a:t>Hospitality</a:t>
            </a:r>
          </a:p>
        </p:txBody>
      </p:sp>
      <p:sp>
        <p:nvSpPr>
          <p:cNvPr id="13" name="Freeform 9" descr="Students in a room setup like a kitchen and a restaurant dining room">
            <a:extLst>
              <a:ext uri="{FF2B5EF4-FFF2-40B4-BE49-F238E27FC236}">
                <a16:creationId xmlns:a16="http://schemas.microsoft.com/office/drawing/2014/main" id="{67CDDB05-35A1-D7C9-47F2-036C0EDCCB88}"/>
              </a:ext>
              <a:ext uri="{C183D7F6-B498-43B3-948B-1728B52AA6E4}">
                <adec:decorative xmlns:adec="http://schemas.microsoft.com/office/drawing/2017/decorative" val="0"/>
              </a:ext>
            </a:extLst>
          </p:cNvPr>
          <p:cNvSpPr/>
          <p:nvPr/>
        </p:nvSpPr>
        <p:spPr>
          <a:xfrm>
            <a:off x="3149477" y="1587760"/>
            <a:ext cx="2946522" cy="2277176"/>
          </a:xfrm>
          <a:custGeom>
            <a:avLst/>
            <a:gdLst/>
            <a:ahLst/>
            <a:cxnLst/>
            <a:rect l="l" t="t" r="r" b="b"/>
            <a:pathLst>
              <a:path w="4149205" h="3112813">
                <a:moveTo>
                  <a:pt x="0" y="0"/>
                </a:moveTo>
                <a:lnTo>
                  <a:pt x="4149205" y="0"/>
                </a:lnTo>
                <a:lnTo>
                  <a:pt x="4149205" y="3112812"/>
                </a:lnTo>
                <a:lnTo>
                  <a:pt x="0" y="3112812"/>
                </a:lnTo>
                <a:lnTo>
                  <a:pt x="0" y="0"/>
                </a:lnTo>
                <a:close/>
              </a:path>
            </a:pathLst>
          </a:custGeom>
          <a:blipFill>
            <a:blip r:embed="rId4"/>
            <a:stretch>
              <a:fillRect/>
            </a:stretch>
          </a:blipFill>
          <a:ln w="12700">
            <a:solidFill>
              <a:schemeClr val="accent1">
                <a:lumMod val="75000"/>
              </a:schemeClr>
            </a:solidFill>
          </a:ln>
        </p:spPr>
        <p:txBody>
          <a:bodyPr/>
          <a:lstStyle/>
          <a:p>
            <a:pPr defTabSz="609630"/>
            <a:endParaRPr lang="en-US" sz="1200">
              <a:solidFill>
                <a:prstClr val="black"/>
              </a:solidFill>
              <a:latin typeface="Calibri"/>
            </a:endParaRPr>
          </a:p>
        </p:txBody>
      </p:sp>
      <p:sp>
        <p:nvSpPr>
          <p:cNvPr id="18" name="TextBox 17">
            <a:extLst>
              <a:ext uri="{FF2B5EF4-FFF2-40B4-BE49-F238E27FC236}">
                <a16:creationId xmlns:a16="http://schemas.microsoft.com/office/drawing/2014/main" id="{8A3C77E0-1A8C-6FA9-9634-8C86BC8E0994}"/>
              </a:ext>
            </a:extLst>
          </p:cNvPr>
          <p:cNvSpPr txBox="1"/>
          <p:nvPr/>
        </p:nvSpPr>
        <p:spPr>
          <a:xfrm>
            <a:off x="4527204" y="1177391"/>
            <a:ext cx="6305265" cy="387350"/>
          </a:xfrm>
          <a:prstGeom prst="rect">
            <a:avLst/>
          </a:prstGeom>
          <a:noFill/>
        </p:spPr>
        <p:txBody>
          <a:bodyPr wrap="square">
            <a:spAutoFit/>
          </a:bodyPr>
          <a:lstStyle/>
          <a:p>
            <a:pPr algn="ctr" defTabSz="609630">
              <a:lnSpc>
                <a:spcPts val="2467"/>
              </a:lnSpc>
              <a:spcBef>
                <a:spcPct val="0"/>
              </a:spcBef>
            </a:pPr>
            <a:r>
              <a:rPr lang="en-US" sz="1867" dirty="0">
                <a:solidFill>
                  <a:srgbClr val="4F81BD">
                    <a:lumMod val="75000"/>
                  </a:srgbClr>
                </a:solidFill>
                <a:effectLst>
                  <a:outerShdw blurRad="38100" dist="38100" dir="2700000" algn="tl">
                    <a:srgbClr val="000000">
                      <a:alpha val="43137"/>
                    </a:srgbClr>
                  </a:outerShdw>
                </a:effectLst>
                <a:latin typeface="Montserrat Extra-Bold"/>
              </a:rPr>
              <a:t>Logistics/Warehousing</a:t>
            </a:r>
          </a:p>
        </p:txBody>
      </p:sp>
      <p:sp>
        <p:nvSpPr>
          <p:cNvPr id="9" name="Freeform 7" descr="Students using a forklift simlulator">
            <a:extLst>
              <a:ext uri="{FF2B5EF4-FFF2-40B4-BE49-F238E27FC236}">
                <a16:creationId xmlns:a16="http://schemas.microsoft.com/office/drawing/2014/main" id="{EABB3517-0837-02F4-1182-FBAA0F156154}"/>
              </a:ext>
              <a:ext uri="{C183D7F6-B498-43B3-948B-1728B52AA6E4}">
                <adec:decorative xmlns:adec="http://schemas.microsoft.com/office/drawing/2017/decorative" val="0"/>
              </a:ext>
            </a:extLst>
          </p:cNvPr>
          <p:cNvSpPr/>
          <p:nvPr/>
        </p:nvSpPr>
        <p:spPr>
          <a:xfrm>
            <a:off x="6308300" y="1585788"/>
            <a:ext cx="2743075" cy="2279149"/>
          </a:xfrm>
          <a:custGeom>
            <a:avLst/>
            <a:gdLst/>
            <a:ahLst/>
            <a:cxnLst/>
            <a:rect l="l" t="t" r="r" b="b"/>
            <a:pathLst>
              <a:path w="4369875" h="3278364">
                <a:moveTo>
                  <a:pt x="0" y="0"/>
                </a:moveTo>
                <a:lnTo>
                  <a:pt x="4369875" y="0"/>
                </a:lnTo>
                <a:lnTo>
                  <a:pt x="4369875" y="3278363"/>
                </a:lnTo>
                <a:lnTo>
                  <a:pt x="0" y="3278363"/>
                </a:lnTo>
                <a:lnTo>
                  <a:pt x="0" y="0"/>
                </a:lnTo>
                <a:close/>
              </a:path>
            </a:pathLst>
          </a:custGeom>
          <a:blipFill>
            <a:blip r:embed="rId5"/>
            <a:stretch>
              <a:fillRect/>
            </a:stretch>
          </a:blipFill>
          <a:ln w="12700">
            <a:solidFill>
              <a:schemeClr val="tx2">
                <a:lumMod val="75000"/>
              </a:schemeClr>
            </a:solidFill>
          </a:ln>
        </p:spPr>
        <p:txBody>
          <a:bodyPr/>
          <a:lstStyle/>
          <a:p>
            <a:pPr defTabSz="609630"/>
            <a:endParaRPr lang="en-US" sz="1200">
              <a:solidFill>
                <a:prstClr val="black"/>
              </a:solidFill>
              <a:latin typeface="Calibri"/>
            </a:endParaRPr>
          </a:p>
        </p:txBody>
      </p:sp>
      <p:sp>
        <p:nvSpPr>
          <p:cNvPr id="20" name="TextBox 15">
            <a:extLst>
              <a:ext uri="{FF2B5EF4-FFF2-40B4-BE49-F238E27FC236}">
                <a16:creationId xmlns:a16="http://schemas.microsoft.com/office/drawing/2014/main" id="{07A6B849-C4E6-CDD0-9F9E-E57DDB7536D2}"/>
              </a:ext>
            </a:extLst>
          </p:cNvPr>
          <p:cNvSpPr txBox="1"/>
          <p:nvPr/>
        </p:nvSpPr>
        <p:spPr>
          <a:xfrm>
            <a:off x="8897521" y="3947698"/>
            <a:ext cx="3486069" cy="920573"/>
          </a:xfrm>
          <a:prstGeom prst="rect">
            <a:avLst/>
          </a:prstGeom>
        </p:spPr>
        <p:txBody>
          <a:bodyPr wrap="square" lIns="0" tIns="0" rIns="0" bIns="0" rtlCol="0" anchor="t">
            <a:spAutoFit/>
          </a:bodyPr>
          <a:lstStyle/>
          <a:p>
            <a:pPr algn="ctr" defTabSz="609630">
              <a:lnSpc>
                <a:spcPts val="2467"/>
              </a:lnSpc>
              <a:spcBef>
                <a:spcPct val="0"/>
              </a:spcBef>
            </a:pPr>
            <a:r>
              <a:rPr lang="en-US" sz="1867" dirty="0">
                <a:solidFill>
                  <a:srgbClr val="0070C0"/>
                </a:solidFill>
                <a:effectLst>
                  <a:outerShdw blurRad="38100" dist="38100" dir="2700000" algn="tl">
                    <a:srgbClr val="000000">
                      <a:alpha val="43137"/>
                    </a:srgbClr>
                  </a:outerShdw>
                </a:effectLst>
                <a:latin typeface="Montserrat Extra-Bold"/>
              </a:rPr>
              <a:t>Heavy Equipment</a:t>
            </a:r>
          </a:p>
          <a:p>
            <a:pPr algn="ctr" defTabSz="609630">
              <a:lnSpc>
                <a:spcPts val="2467"/>
              </a:lnSpc>
              <a:spcBef>
                <a:spcPct val="0"/>
              </a:spcBef>
            </a:pPr>
            <a:r>
              <a:rPr lang="en-US" sz="1867" dirty="0">
                <a:solidFill>
                  <a:srgbClr val="0070C0"/>
                </a:solidFill>
                <a:effectLst>
                  <a:outerShdw blurRad="38100" dist="38100" dir="2700000" algn="tl">
                    <a:srgbClr val="000000">
                      <a:alpha val="43137"/>
                    </a:srgbClr>
                  </a:outerShdw>
                </a:effectLst>
                <a:latin typeface="Montserrat Extra-Bold"/>
              </a:rPr>
              <a:t>Operator</a:t>
            </a:r>
          </a:p>
          <a:p>
            <a:pPr algn="ctr" defTabSz="609630">
              <a:lnSpc>
                <a:spcPts val="2467"/>
              </a:lnSpc>
              <a:spcBef>
                <a:spcPct val="0"/>
              </a:spcBef>
            </a:pPr>
            <a:r>
              <a:rPr lang="en-US" sz="1333" dirty="0">
                <a:solidFill>
                  <a:srgbClr val="0070C0"/>
                </a:solidFill>
                <a:effectLst>
                  <a:outerShdw blurRad="38100" dist="38100" dir="2700000" algn="tl">
                    <a:srgbClr val="000000">
                      <a:alpha val="43137"/>
                    </a:srgbClr>
                  </a:outerShdw>
                </a:effectLst>
                <a:latin typeface="Montserrat Extra-Bold"/>
              </a:rPr>
              <a:t>(Excavator &amp; Bulldozer)</a:t>
            </a:r>
          </a:p>
        </p:txBody>
      </p:sp>
      <p:sp>
        <p:nvSpPr>
          <p:cNvPr id="19" name="Freeform 13" descr=" Rock collector dumping rocks into a Bulldozer">
            <a:extLst>
              <a:ext uri="{FF2B5EF4-FFF2-40B4-BE49-F238E27FC236}">
                <a16:creationId xmlns:a16="http://schemas.microsoft.com/office/drawing/2014/main" id="{4B10ECB1-DDF0-FB02-DCB4-2C0FF93EE991}"/>
              </a:ext>
              <a:ext uri="{C183D7F6-B498-43B3-948B-1728B52AA6E4}">
                <adec:decorative xmlns:adec="http://schemas.microsoft.com/office/drawing/2017/decorative" val="0"/>
              </a:ext>
            </a:extLst>
          </p:cNvPr>
          <p:cNvSpPr/>
          <p:nvPr/>
        </p:nvSpPr>
        <p:spPr>
          <a:xfrm>
            <a:off x="9269019" y="1585788"/>
            <a:ext cx="2743075" cy="2279149"/>
          </a:xfrm>
          <a:custGeom>
            <a:avLst/>
            <a:gdLst/>
            <a:ahLst/>
            <a:cxnLst/>
            <a:rect l="l" t="t" r="r" b="b"/>
            <a:pathLst>
              <a:path w="3748485" h="2498990">
                <a:moveTo>
                  <a:pt x="0" y="0"/>
                </a:moveTo>
                <a:lnTo>
                  <a:pt x="3748485" y="0"/>
                </a:lnTo>
                <a:lnTo>
                  <a:pt x="3748485" y="2498990"/>
                </a:lnTo>
                <a:lnTo>
                  <a:pt x="0" y="2498990"/>
                </a:lnTo>
                <a:lnTo>
                  <a:pt x="0" y="0"/>
                </a:lnTo>
                <a:close/>
              </a:path>
            </a:pathLst>
          </a:custGeom>
          <a:blipFill>
            <a:blip r:embed="rId6"/>
            <a:stretch>
              <a:fillRect/>
            </a:stretch>
          </a:blipFill>
          <a:ln w="12700">
            <a:solidFill>
              <a:schemeClr val="tx2">
                <a:lumMod val="75000"/>
              </a:schemeClr>
            </a:solidFill>
          </a:ln>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EFABAF0F-00DD-2750-6CE4-62F64FF5A292}"/>
              </a:ext>
            </a:extLst>
          </p:cNvPr>
          <p:cNvSpPr txBox="1"/>
          <p:nvPr/>
        </p:nvSpPr>
        <p:spPr>
          <a:xfrm>
            <a:off x="-440277" y="3947698"/>
            <a:ext cx="3983567" cy="692305"/>
          </a:xfrm>
          <a:prstGeom prst="rect">
            <a:avLst/>
          </a:prstGeom>
          <a:noFill/>
        </p:spPr>
        <p:txBody>
          <a:bodyPr wrap="square">
            <a:spAutoFit/>
          </a:bodyPr>
          <a:lstStyle/>
          <a:p>
            <a:pPr algn="ctr" defTabSz="609630">
              <a:lnSpc>
                <a:spcPts val="2467"/>
              </a:lnSpc>
              <a:spcBef>
                <a:spcPct val="0"/>
              </a:spcBef>
            </a:pPr>
            <a:r>
              <a:rPr lang="en-US" sz="1867" dirty="0">
                <a:solidFill>
                  <a:srgbClr val="0070C0"/>
                </a:solidFill>
                <a:effectLst>
                  <a:outerShdw blurRad="38100" dist="38100" dir="2700000" algn="tl">
                    <a:srgbClr val="000000">
                      <a:alpha val="43137"/>
                    </a:srgbClr>
                  </a:outerShdw>
                </a:effectLst>
                <a:latin typeface="Montserrat Extra-Bold"/>
              </a:rPr>
              <a:t>Certified Nursing Asst. </a:t>
            </a:r>
          </a:p>
          <a:p>
            <a:pPr algn="ctr" defTabSz="609630">
              <a:lnSpc>
                <a:spcPts val="2467"/>
              </a:lnSpc>
              <a:spcBef>
                <a:spcPct val="0"/>
              </a:spcBef>
            </a:pPr>
            <a:r>
              <a:rPr lang="en-US" sz="1333" dirty="0">
                <a:solidFill>
                  <a:srgbClr val="0070C0"/>
                </a:solidFill>
                <a:effectLst>
                  <a:outerShdw blurRad="38100" dist="38100" dir="2700000" algn="tl">
                    <a:srgbClr val="000000">
                      <a:alpha val="43137"/>
                    </a:srgbClr>
                  </a:outerShdw>
                </a:effectLst>
                <a:latin typeface="Montserrat Extra-Bold"/>
              </a:rPr>
              <a:t>(C.N.A)</a:t>
            </a:r>
          </a:p>
        </p:txBody>
      </p:sp>
      <p:sp>
        <p:nvSpPr>
          <p:cNvPr id="8" name="Freeform 8" descr="Students using a prosthetic arm to check blood pressure. ">
            <a:extLst>
              <a:ext uri="{FF2B5EF4-FFF2-40B4-BE49-F238E27FC236}">
                <a16:creationId xmlns:a16="http://schemas.microsoft.com/office/drawing/2014/main" id="{C3383E14-050A-B618-D0DA-19341EDAB8D9}"/>
              </a:ext>
              <a:ext uri="{C183D7F6-B498-43B3-948B-1728B52AA6E4}">
                <adec:decorative xmlns:adec="http://schemas.microsoft.com/office/drawing/2017/decorative" val="0"/>
              </a:ext>
            </a:extLst>
          </p:cNvPr>
          <p:cNvSpPr/>
          <p:nvPr/>
        </p:nvSpPr>
        <p:spPr>
          <a:xfrm>
            <a:off x="179907" y="4644130"/>
            <a:ext cx="2764264" cy="2205898"/>
          </a:xfrm>
          <a:custGeom>
            <a:avLst/>
            <a:gdLst/>
            <a:ahLst/>
            <a:cxnLst/>
            <a:rect l="l" t="t" r="r" b="b"/>
            <a:pathLst>
              <a:path w="4411796" h="3308847">
                <a:moveTo>
                  <a:pt x="0" y="0"/>
                </a:moveTo>
                <a:lnTo>
                  <a:pt x="4411796" y="0"/>
                </a:lnTo>
                <a:lnTo>
                  <a:pt x="4411796" y="3308847"/>
                </a:lnTo>
                <a:lnTo>
                  <a:pt x="0" y="3308847"/>
                </a:lnTo>
                <a:lnTo>
                  <a:pt x="0" y="0"/>
                </a:lnTo>
                <a:close/>
              </a:path>
            </a:pathLst>
          </a:custGeom>
          <a:blipFill>
            <a:blip r:embed="rId7"/>
            <a:stretch>
              <a:fillRect/>
            </a:stretch>
          </a:blipFill>
          <a:ln w="12700">
            <a:solidFill>
              <a:schemeClr val="bg1"/>
            </a:solidFill>
          </a:ln>
        </p:spPr>
        <p:txBody>
          <a:bodyPr/>
          <a:lstStyle/>
          <a:p>
            <a:pPr defTabSz="609630"/>
            <a:endParaRPr lang="en-US" sz="1200">
              <a:solidFill>
                <a:prstClr val="black"/>
              </a:solidFill>
              <a:latin typeface="Calibri"/>
            </a:endParaRPr>
          </a:p>
        </p:txBody>
      </p:sp>
      <p:sp>
        <p:nvSpPr>
          <p:cNvPr id="12" name="TextBox 11">
            <a:extLst>
              <a:ext uri="{FF2B5EF4-FFF2-40B4-BE49-F238E27FC236}">
                <a16:creationId xmlns:a16="http://schemas.microsoft.com/office/drawing/2014/main" id="{E90FDB92-BAF9-BE07-D027-598B3812B58C}"/>
              </a:ext>
            </a:extLst>
          </p:cNvPr>
          <p:cNvSpPr txBox="1"/>
          <p:nvPr/>
        </p:nvSpPr>
        <p:spPr>
          <a:xfrm>
            <a:off x="2716967" y="4014618"/>
            <a:ext cx="3983567" cy="396006"/>
          </a:xfrm>
          <a:prstGeom prst="rect">
            <a:avLst/>
          </a:prstGeom>
          <a:noFill/>
        </p:spPr>
        <p:txBody>
          <a:bodyPr wrap="square">
            <a:spAutoFit/>
          </a:bodyPr>
          <a:lstStyle/>
          <a:p>
            <a:pPr algn="ctr" defTabSz="609630">
              <a:lnSpc>
                <a:spcPts val="2467"/>
              </a:lnSpc>
              <a:spcBef>
                <a:spcPct val="0"/>
              </a:spcBef>
            </a:pPr>
            <a:r>
              <a:rPr lang="en-US" sz="1867" dirty="0">
                <a:solidFill>
                  <a:srgbClr val="0070C0"/>
                </a:solidFill>
                <a:effectLst>
                  <a:outerShdw blurRad="38100" dist="38100" dir="2700000" algn="tl">
                    <a:srgbClr val="000000">
                      <a:alpha val="43137"/>
                    </a:srgbClr>
                  </a:outerShdw>
                </a:effectLst>
                <a:latin typeface="Montserrat Extra-Bold"/>
              </a:rPr>
              <a:t>Auto Detailing</a:t>
            </a:r>
          </a:p>
        </p:txBody>
      </p:sp>
      <p:sp>
        <p:nvSpPr>
          <p:cNvPr id="11" name="Freeform 12" descr="A young man using a car sprayer with other students watching. ">
            <a:extLst>
              <a:ext uri="{FF2B5EF4-FFF2-40B4-BE49-F238E27FC236}">
                <a16:creationId xmlns:a16="http://schemas.microsoft.com/office/drawing/2014/main" id="{9C096F4E-CD0E-30E0-8A1B-9C5DA1C3BCF1}"/>
              </a:ext>
              <a:ext uri="{C183D7F6-B498-43B3-948B-1728B52AA6E4}">
                <adec:decorative xmlns:adec="http://schemas.microsoft.com/office/drawing/2017/decorative" val="0"/>
              </a:ext>
            </a:extLst>
          </p:cNvPr>
          <p:cNvSpPr/>
          <p:nvPr/>
        </p:nvSpPr>
        <p:spPr>
          <a:xfrm>
            <a:off x="3157060" y="4496308"/>
            <a:ext cx="2946522" cy="2353325"/>
          </a:xfrm>
          <a:custGeom>
            <a:avLst/>
            <a:gdLst/>
            <a:ahLst/>
            <a:cxnLst/>
            <a:rect l="l" t="t" r="r" b="b"/>
            <a:pathLst>
              <a:path w="4320796" h="3241544">
                <a:moveTo>
                  <a:pt x="0" y="0"/>
                </a:moveTo>
                <a:lnTo>
                  <a:pt x="4320796" y="0"/>
                </a:lnTo>
                <a:lnTo>
                  <a:pt x="4320796" y="3241544"/>
                </a:lnTo>
                <a:lnTo>
                  <a:pt x="0" y="3241544"/>
                </a:lnTo>
                <a:lnTo>
                  <a:pt x="0" y="0"/>
                </a:lnTo>
                <a:close/>
              </a:path>
            </a:pathLst>
          </a:custGeom>
          <a:blipFill>
            <a:blip r:embed="rId8"/>
            <a:stretch>
              <a:fillRect/>
            </a:stretch>
          </a:blipFill>
          <a:ln w="12700">
            <a:solidFill>
              <a:schemeClr val="bg1"/>
            </a:solidFill>
          </a:ln>
        </p:spPr>
        <p:txBody>
          <a:bodyPr/>
          <a:lstStyle/>
          <a:p>
            <a:pPr defTabSz="609630"/>
            <a:endParaRPr lang="en-US" sz="1200">
              <a:solidFill>
                <a:prstClr val="black"/>
              </a:solidFill>
              <a:latin typeface="Calibri"/>
            </a:endParaRPr>
          </a:p>
        </p:txBody>
      </p:sp>
      <p:sp>
        <p:nvSpPr>
          <p:cNvPr id="17" name="TextBox 16">
            <a:extLst>
              <a:ext uri="{FF2B5EF4-FFF2-40B4-BE49-F238E27FC236}">
                <a16:creationId xmlns:a16="http://schemas.microsoft.com/office/drawing/2014/main" id="{B056D3F6-83AD-CDEE-8572-256E088959A8}"/>
              </a:ext>
            </a:extLst>
          </p:cNvPr>
          <p:cNvSpPr txBox="1"/>
          <p:nvPr/>
        </p:nvSpPr>
        <p:spPr>
          <a:xfrm>
            <a:off x="5611127" y="4000620"/>
            <a:ext cx="3983567" cy="396006"/>
          </a:xfrm>
          <a:prstGeom prst="rect">
            <a:avLst/>
          </a:prstGeom>
          <a:noFill/>
        </p:spPr>
        <p:txBody>
          <a:bodyPr wrap="square">
            <a:spAutoFit/>
          </a:bodyPr>
          <a:lstStyle/>
          <a:p>
            <a:pPr algn="ctr" defTabSz="609630">
              <a:lnSpc>
                <a:spcPts val="2467"/>
              </a:lnSpc>
              <a:spcBef>
                <a:spcPct val="0"/>
              </a:spcBef>
            </a:pPr>
            <a:r>
              <a:rPr lang="en-US" sz="1867" dirty="0">
                <a:solidFill>
                  <a:srgbClr val="0070C0"/>
                </a:solidFill>
                <a:effectLst>
                  <a:outerShdw blurRad="38100" dist="38100" dir="2700000" algn="tl">
                    <a:srgbClr val="000000">
                      <a:alpha val="43137"/>
                    </a:srgbClr>
                  </a:outerShdw>
                </a:effectLst>
                <a:latin typeface="Montserrat Extra-Bold"/>
              </a:rPr>
              <a:t>Retail (CVS)</a:t>
            </a:r>
          </a:p>
        </p:txBody>
      </p:sp>
      <p:sp>
        <p:nvSpPr>
          <p:cNvPr id="16" name="Freeform 11" descr="Students walking into a retail store setup. ">
            <a:extLst>
              <a:ext uri="{FF2B5EF4-FFF2-40B4-BE49-F238E27FC236}">
                <a16:creationId xmlns:a16="http://schemas.microsoft.com/office/drawing/2014/main" id="{536561BF-0369-6730-5359-CEDC0BF968F6}"/>
              </a:ext>
              <a:ext uri="{C183D7F6-B498-43B3-948B-1728B52AA6E4}">
                <adec:decorative xmlns:adec="http://schemas.microsoft.com/office/drawing/2017/decorative" val="0"/>
              </a:ext>
            </a:extLst>
          </p:cNvPr>
          <p:cNvSpPr/>
          <p:nvPr/>
        </p:nvSpPr>
        <p:spPr>
          <a:xfrm>
            <a:off x="6308299" y="4496309"/>
            <a:ext cx="2743075" cy="2353325"/>
          </a:xfrm>
          <a:custGeom>
            <a:avLst/>
            <a:gdLst/>
            <a:ahLst/>
            <a:cxnLst/>
            <a:rect l="l" t="t" r="r" b="b"/>
            <a:pathLst>
              <a:path w="4320796" h="3241544">
                <a:moveTo>
                  <a:pt x="0" y="0"/>
                </a:moveTo>
                <a:lnTo>
                  <a:pt x="4320796" y="0"/>
                </a:lnTo>
                <a:lnTo>
                  <a:pt x="4320796" y="3241544"/>
                </a:lnTo>
                <a:lnTo>
                  <a:pt x="0" y="3241544"/>
                </a:lnTo>
                <a:lnTo>
                  <a:pt x="0" y="0"/>
                </a:lnTo>
                <a:close/>
              </a:path>
            </a:pathLst>
          </a:custGeom>
          <a:blipFill>
            <a:blip r:embed="rId9"/>
            <a:stretch>
              <a:fillRect/>
            </a:stretch>
          </a:blipFill>
          <a:ln w="12700">
            <a:solidFill>
              <a:schemeClr val="bg1"/>
            </a:solidFill>
          </a:ln>
        </p:spPr>
        <p:txBody>
          <a:bodyPr/>
          <a:lstStyle/>
          <a:p>
            <a:pPr defTabSz="609630"/>
            <a:endParaRPr lang="en-US" sz="1200">
              <a:solidFill>
                <a:prstClr val="black"/>
              </a:solidFill>
              <a:latin typeface="Calibri"/>
            </a:endParaRPr>
          </a:p>
        </p:txBody>
      </p:sp>
      <p:sp>
        <p:nvSpPr>
          <p:cNvPr id="24" name="TextBox 18">
            <a:extLst>
              <a:ext uri="{FF2B5EF4-FFF2-40B4-BE49-F238E27FC236}">
                <a16:creationId xmlns:a16="http://schemas.microsoft.com/office/drawing/2014/main" id="{B1C0AF91-E58A-04CF-0C80-6C57AD1D6452}"/>
              </a:ext>
            </a:extLst>
          </p:cNvPr>
          <p:cNvSpPr txBox="1"/>
          <p:nvPr/>
        </p:nvSpPr>
        <p:spPr>
          <a:xfrm>
            <a:off x="9131553" y="5142317"/>
            <a:ext cx="2997200" cy="1006301"/>
          </a:xfrm>
          <a:prstGeom prst="rect">
            <a:avLst/>
          </a:prstGeom>
          <a:ln w="38100">
            <a:solidFill>
              <a:schemeClr val="bg1"/>
            </a:solidFill>
          </a:ln>
        </p:spPr>
        <p:txBody>
          <a:bodyPr wrap="square" lIns="0" tIns="0" rIns="0" bIns="0" rtlCol="0" anchor="t">
            <a:spAutoFit/>
          </a:bodyPr>
          <a:lstStyle/>
          <a:p>
            <a:pPr algn="ctr" defTabSz="609630">
              <a:lnSpc>
                <a:spcPts val="2707"/>
              </a:lnSpc>
            </a:pPr>
            <a:r>
              <a:rPr lang="en-US" sz="1600" dirty="0">
                <a:solidFill>
                  <a:srgbClr val="0070C0"/>
                </a:solidFill>
                <a:effectLst>
                  <a:outerShdw blurRad="38100" dist="38100" dir="2700000" algn="tl">
                    <a:srgbClr val="000000">
                      <a:alpha val="43137"/>
                    </a:srgbClr>
                  </a:outerShdw>
                </a:effectLst>
                <a:latin typeface="Montserrat Extra-Bold" panose="020B0604020202020204" charset="0"/>
              </a:rPr>
              <a:t>All program offerings allow for the opportunity to earn nationally accredited industry certifications! </a:t>
            </a:r>
            <a:endParaRPr lang="en-US" sz="1600" dirty="0">
              <a:solidFill>
                <a:srgbClr val="FFFFFF"/>
              </a:solidFill>
              <a:effectLst>
                <a:outerShdw blurRad="38100" dist="38100" dir="2700000" algn="tl">
                  <a:srgbClr val="000000">
                    <a:alpha val="43137"/>
                  </a:srgbClr>
                </a:outerShdw>
              </a:effectLst>
              <a:latin typeface="Montserrat Extra-Bold" panose="020B0604020202020204" charset="0"/>
            </a:endParaRPr>
          </a:p>
        </p:txBody>
      </p:sp>
    </p:spTree>
    <p:extLst>
      <p:ext uri="{BB962C8B-B14F-4D97-AF65-F5344CB8AC3E}">
        <p14:creationId xmlns:p14="http://schemas.microsoft.com/office/powerpoint/2010/main" val="304424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EA3C38-79E9-7E5C-531E-AAF69728F4B2}"/>
              </a:ext>
            </a:extLst>
          </p:cNvPr>
          <p:cNvSpPr txBox="1">
            <a:spLocks noGrp="1"/>
          </p:cNvSpPr>
          <p:nvPr>
            <p:ph type="title" idx="4294967295"/>
          </p:nvPr>
        </p:nvSpPr>
        <p:spPr>
          <a:xfrm>
            <a:off x="0" y="21924"/>
            <a:ext cx="12192000" cy="923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7220"/>
              </a:lnSpc>
              <a:spcBef>
                <a:spcPct val="0"/>
              </a:spcBef>
              <a:spcAft>
                <a:spcPts val="0"/>
              </a:spcAft>
              <a:buClrTx/>
              <a:buSzTx/>
              <a:buFontTx/>
              <a:buNone/>
              <a:tabLst/>
              <a:defRPr/>
            </a:pPr>
            <a:r>
              <a:rPr kumimoji="0" lang="en-US" sz="5334" b="0" i="0" u="sng" strike="noStrike" kern="1200" cap="none" spc="0" normalizeH="0" baseline="0" noProof="0" dirty="0">
                <a:ln>
                  <a:noFill/>
                </a:ln>
                <a:solidFill>
                  <a:srgbClr val="4F81BD">
                    <a:lumMod val="75000"/>
                  </a:srgbClr>
                </a:solidFill>
                <a:effectLst>
                  <a:outerShdw blurRad="38100" dist="38100" dir="2700000" algn="tl">
                    <a:srgbClr val="000000">
                      <a:alpha val="43137"/>
                    </a:srgbClr>
                  </a:outerShdw>
                </a:effectLst>
                <a:uLnTx/>
                <a:uFillTx/>
                <a:latin typeface="Organic"/>
                <a:ea typeface="+mn-ea"/>
                <a:cs typeface="+mn-cs"/>
              </a:rPr>
              <a:t>New PATHWAY </a:t>
            </a:r>
            <a:r>
              <a:rPr kumimoji="0" lang="en-US" sz="4400" b="0" i="0" u="sng" strike="noStrike" kern="1200" cap="none" spc="0" normalizeH="0" baseline="0" noProof="0" dirty="0">
                <a:ln>
                  <a:noFill/>
                </a:ln>
                <a:solidFill>
                  <a:srgbClr val="4F81BD">
                    <a:lumMod val="75000"/>
                  </a:srgbClr>
                </a:solidFill>
                <a:effectLst>
                  <a:outerShdw blurRad="38100" dist="38100" dir="2700000" algn="tl">
                    <a:srgbClr val="000000">
                      <a:alpha val="43137"/>
                    </a:srgbClr>
                  </a:outerShdw>
                </a:effectLst>
                <a:uLnTx/>
                <a:uFillTx/>
                <a:latin typeface="Organic"/>
                <a:ea typeface="+mn-ea"/>
                <a:cs typeface="+mn-cs"/>
              </a:rPr>
              <a:t>Offering</a:t>
            </a:r>
            <a:r>
              <a:rPr kumimoji="0" lang="en-US" sz="5334" b="0" i="0" u="sng" strike="noStrike" kern="1200" cap="none" spc="0" normalizeH="0" baseline="0" noProof="0" dirty="0">
                <a:ln>
                  <a:noFill/>
                </a:ln>
                <a:solidFill>
                  <a:srgbClr val="4F81BD">
                    <a:lumMod val="75000"/>
                  </a:srgbClr>
                </a:solidFill>
                <a:effectLst>
                  <a:outerShdw blurRad="38100" dist="38100" dir="2700000" algn="tl">
                    <a:srgbClr val="000000">
                      <a:alpha val="43137"/>
                    </a:srgbClr>
                  </a:outerShdw>
                </a:effectLst>
                <a:uLnTx/>
                <a:uFillTx/>
                <a:latin typeface="Organic"/>
                <a:ea typeface="+mn-ea"/>
                <a:cs typeface="+mn-cs"/>
              </a:rPr>
              <a:t> for Spring 2025  </a:t>
            </a:r>
          </a:p>
        </p:txBody>
      </p:sp>
      <p:sp>
        <p:nvSpPr>
          <p:cNvPr id="6" name="TextBox 5">
            <a:extLst>
              <a:ext uri="{FF2B5EF4-FFF2-40B4-BE49-F238E27FC236}">
                <a16:creationId xmlns:a16="http://schemas.microsoft.com/office/drawing/2014/main" id="{608D79F7-8800-DB69-2D9D-BCA43E57139E}"/>
              </a:ext>
            </a:extLst>
          </p:cNvPr>
          <p:cNvSpPr txBox="1"/>
          <p:nvPr/>
        </p:nvSpPr>
        <p:spPr>
          <a:xfrm>
            <a:off x="832853" y="875614"/>
            <a:ext cx="10277925" cy="1411412"/>
          </a:xfrm>
          <a:prstGeom prst="rect">
            <a:avLst/>
          </a:prstGeom>
          <a:noFill/>
        </p:spPr>
        <p:txBody>
          <a:bodyPr wrap="square">
            <a:spAutoFit/>
          </a:bodyPr>
          <a:lstStyle/>
          <a:p>
            <a:pPr algn="ctr" defTabSz="609630">
              <a:lnSpc>
                <a:spcPts val="2467"/>
              </a:lnSpc>
              <a:spcBef>
                <a:spcPct val="0"/>
              </a:spcBef>
            </a:pPr>
            <a:endParaRPr lang="en-US" sz="4000" dirty="0">
              <a:solidFill>
                <a:srgbClr val="4F81BD">
                  <a:lumMod val="75000"/>
                </a:srgbClr>
              </a:solidFill>
              <a:effectLst>
                <a:outerShdw blurRad="38100" dist="38100" dir="2700000" algn="tl">
                  <a:srgbClr val="000000">
                    <a:alpha val="43137"/>
                  </a:srgbClr>
                </a:outerShdw>
              </a:effectLst>
              <a:latin typeface="Montserrat Extra-Bold"/>
            </a:endParaRPr>
          </a:p>
          <a:p>
            <a:pPr marL="571529" indent="-571529" algn="ctr" defTabSz="609630">
              <a:lnSpc>
                <a:spcPts val="2467"/>
              </a:lnSpc>
              <a:spcBef>
                <a:spcPct val="0"/>
              </a:spcBef>
              <a:buFont typeface="Arial" panose="020B0604020202020204" pitchFamily="34" charset="0"/>
              <a:buChar char="•"/>
            </a:pPr>
            <a:r>
              <a:rPr lang="en-US" sz="4000" dirty="0">
                <a:solidFill>
                  <a:srgbClr val="4F81BD">
                    <a:lumMod val="75000"/>
                  </a:srgbClr>
                </a:solidFill>
                <a:effectLst>
                  <a:outerShdw blurRad="38100" dist="38100" dir="2700000" algn="tl">
                    <a:srgbClr val="000000">
                      <a:alpha val="43137"/>
                    </a:srgbClr>
                  </a:outerShdw>
                </a:effectLst>
                <a:latin typeface="Montserrat Extra-Bold"/>
              </a:rPr>
              <a:t>Landscape Maintenance &amp; Design</a:t>
            </a:r>
          </a:p>
          <a:p>
            <a:pPr marL="571529" indent="-571529" algn="ctr" defTabSz="609630">
              <a:lnSpc>
                <a:spcPts val="2467"/>
              </a:lnSpc>
              <a:spcBef>
                <a:spcPct val="0"/>
              </a:spcBef>
              <a:buFont typeface="Arial" panose="020B0604020202020204" pitchFamily="34" charset="0"/>
              <a:buChar char="•"/>
            </a:pPr>
            <a:endParaRPr lang="en-US" sz="4000" dirty="0">
              <a:solidFill>
                <a:srgbClr val="4F81BD">
                  <a:lumMod val="75000"/>
                </a:srgbClr>
              </a:solidFill>
              <a:effectLst>
                <a:outerShdw blurRad="38100" dist="38100" dir="2700000" algn="tl">
                  <a:srgbClr val="000000">
                    <a:alpha val="43137"/>
                  </a:srgbClr>
                </a:outerShdw>
              </a:effectLst>
              <a:latin typeface="Montserrat Extra-Bold"/>
            </a:endParaRPr>
          </a:p>
          <a:p>
            <a:pPr algn="ctr" defTabSz="609630">
              <a:lnSpc>
                <a:spcPts val="2467"/>
              </a:lnSpc>
              <a:spcBef>
                <a:spcPct val="0"/>
              </a:spcBef>
            </a:pPr>
            <a:r>
              <a:rPr lang="en-US" sz="4000" dirty="0">
                <a:solidFill>
                  <a:srgbClr val="4F81BD">
                    <a:lumMod val="75000"/>
                  </a:srgbClr>
                </a:solidFill>
                <a:effectLst>
                  <a:outerShdw blurRad="38100" dist="38100" dir="2700000" algn="tl">
                    <a:srgbClr val="000000">
                      <a:alpha val="43137"/>
                    </a:srgbClr>
                  </a:outerShdw>
                </a:effectLst>
                <a:latin typeface="Montserrat Extra-Bold"/>
              </a:rPr>
              <a:t>(w/ Small Engine Repair) </a:t>
            </a:r>
          </a:p>
        </p:txBody>
      </p:sp>
      <p:pic>
        <p:nvPicPr>
          <p:cNvPr id="13" name="Picture 12" descr="A person on a lawn mower">
            <a:extLst>
              <a:ext uri="{FF2B5EF4-FFF2-40B4-BE49-F238E27FC236}">
                <a16:creationId xmlns:a16="http://schemas.microsoft.com/office/drawing/2014/main" id="{12AC21ED-0FCD-DCC2-2392-25EB12778D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63" y="2448096"/>
            <a:ext cx="4570504" cy="2568080"/>
          </a:xfrm>
          <a:prstGeom prst="rect">
            <a:avLst/>
          </a:prstGeom>
          <a:ln w="12700">
            <a:solidFill>
              <a:schemeClr val="tx1"/>
            </a:solidFill>
          </a:ln>
        </p:spPr>
      </p:pic>
      <p:pic>
        <p:nvPicPr>
          <p:cNvPr id="20" name="Picture 19" descr="A person cutting a hedge with a trimmer and another person on a standing lawn mower">
            <a:extLst>
              <a:ext uri="{FF2B5EF4-FFF2-40B4-BE49-F238E27FC236}">
                <a16:creationId xmlns:a16="http://schemas.microsoft.com/office/drawing/2014/main" id="{B9AAFDAB-A803-8AF5-486C-F6A780DB1E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7600" y="2449675"/>
            <a:ext cx="2896413" cy="2302523"/>
          </a:xfrm>
          <a:prstGeom prst="rect">
            <a:avLst/>
          </a:prstGeom>
          <a:ln w="12700">
            <a:solidFill>
              <a:schemeClr val="tx2">
                <a:lumMod val="75000"/>
              </a:schemeClr>
            </a:solidFill>
          </a:ln>
        </p:spPr>
      </p:pic>
      <p:sp>
        <p:nvSpPr>
          <p:cNvPr id="2" name="AutoShape 2">
            <a:extLst>
              <a:ext uri="{C183D7F6-B498-43B3-948B-1728B52AA6E4}">
                <adec:decorative xmlns:adec="http://schemas.microsoft.com/office/drawing/2017/decorative" val="1"/>
              </a:ext>
            </a:extLst>
          </p:cNvPr>
          <p:cNvSpPr/>
          <p:nvPr/>
        </p:nvSpPr>
        <p:spPr>
          <a:xfrm>
            <a:off x="-188280" y="6064250"/>
            <a:ext cx="12568561" cy="0"/>
          </a:xfrm>
          <a:prstGeom prst="line">
            <a:avLst/>
          </a:prstGeom>
          <a:ln w="28575" cap="rnd">
            <a:solidFill>
              <a:srgbClr val="D9D9D9"/>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3" name="AutoShape 3">
            <a:extLst>
              <a:ext uri="{C183D7F6-B498-43B3-948B-1728B52AA6E4}">
                <adec:decorative xmlns:adec="http://schemas.microsoft.com/office/drawing/2017/decorative" val="1"/>
              </a:ext>
            </a:extLst>
          </p:cNvPr>
          <p:cNvSpPr/>
          <p:nvPr/>
        </p:nvSpPr>
        <p:spPr>
          <a:xfrm>
            <a:off x="-2844800" y="5765800"/>
            <a:ext cx="15952256" cy="4724400"/>
          </a:xfrm>
          <a:prstGeom prst="rect">
            <a:avLst/>
          </a:prstGeom>
          <a:solidFill>
            <a:srgbClr val="19598D"/>
          </a:solidFill>
        </p:spPr>
        <p:txBody>
          <a:bodyPr/>
          <a:lstStyle/>
          <a:p>
            <a:pPr defTabSz="609630"/>
            <a:endParaRPr lang="en-US" sz="1200">
              <a:solidFill>
                <a:prstClr val="black"/>
              </a:solidFill>
              <a:latin typeface="Calibri"/>
            </a:endParaRPr>
          </a:p>
        </p:txBody>
      </p:sp>
      <p:pic>
        <p:nvPicPr>
          <p:cNvPr id="16" name="Picture 15" descr="A person using an edger against a retaining wall">
            <a:extLst>
              <a:ext uri="{FF2B5EF4-FFF2-40B4-BE49-F238E27FC236}">
                <a16:creationId xmlns:a16="http://schemas.microsoft.com/office/drawing/2014/main" id="{63D75B16-23F4-52BC-B202-6CA11BB2D5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794768"/>
            <a:ext cx="3781826" cy="2081375"/>
          </a:xfrm>
          <a:prstGeom prst="rect">
            <a:avLst/>
          </a:prstGeom>
          <a:ln w="12700">
            <a:solidFill>
              <a:schemeClr val="tx1"/>
            </a:solidFill>
          </a:ln>
        </p:spPr>
      </p:pic>
      <p:pic>
        <p:nvPicPr>
          <p:cNvPr id="10" name="Picture 9" descr="A person riding a lawn mower&#10;&#10;">
            <a:extLst>
              <a:ext uri="{FF2B5EF4-FFF2-40B4-BE49-F238E27FC236}">
                <a16:creationId xmlns:a16="http://schemas.microsoft.com/office/drawing/2014/main" id="{D61D1E4F-915D-0342-B6BD-590E56554C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2147" y="2451361"/>
            <a:ext cx="4009759" cy="2300836"/>
          </a:xfrm>
          <a:prstGeom prst="rect">
            <a:avLst/>
          </a:prstGeom>
          <a:ln w="12700">
            <a:solidFill>
              <a:schemeClr val="tx1"/>
            </a:solidFill>
          </a:ln>
        </p:spPr>
      </p:pic>
      <p:pic>
        <p:nvPicPr>
          <p:cNvPr id="18" name="Picture 17" descr="A person driving a tractor on a dirt road">
            <a:extLst>
              <a:ext uri="{FF2B5EF4-FFF2-40B4-BE49-F238E27FC236}">
                <a16:creationId xmlns:a16="http://schemas.microsoft.com/office/drawing/2014/main" id="{23B61020-6104-F809-28BD-C543DCF671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8415" y="4610309"/>
            <a:ext cx="3293961" cy="2307743"/>
          </a:xfrm>
          <a:prstGeom prst="rect">
            <a:avLst/>
          </a:prstGeom>
          <a:ln w="12700">
            <a:solidFill>
              <a:schemeClr val="tx1"/>
            </a:solidFill>
          </a:ln>
        </p:spPr>
      </p:pic>
      <p:pic>
        <p:nvPicPr>
          <p:cNvPr id="22" name="Picture 21" descr="A person in an orange shirt and gloves planting a plant&#10;&#10;">
            <a:extLst>
              <a:ext uri="{FF2B5EF4-FFF2-40B4-BE49-F238E27FC236}">
                <a16:creationId xmlns:a16="http://schemas.microsoft.com/office/drawing/2014/main" id="{428C0571-BAB5-20B1-CAD1-E3F1C853AF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0614" y="4662676"/>
            <a:ext cx="3201291" cy="2255372"/>
          </a:xfrm>
          <a:prstGeom prst="rect">
            <a:avLst/>
          </a:prstGeom>
          <a:ln w="12700">
            <a:solidFill>
              <a:schemeClr val="tx2">
                <a:lumMod val="75000"/>
              </a:schemeClr>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EA3C38-79E9-7E5C-531E-AAF69728F4B2}"/>
              </a:ext>
            </a:extLst>
          </p:cNvPr>
          <p:cNvSpPr txBox="1"/>
          <p:nvPr/>
        </p:nvSpPr>
        <p:spPr>
          <a:xfrm>
            <a:off x="-6124" y="70427"/>
            <a:ext cx="12192000" cy="923330"/>
          </a:xfrm>
          <a:prstGeom prst="rect">
            <a:avLst/>
          </a:prstGeom>
        </p:spPr>
        <p:txBody>
          <a:bodyPr wrap="square" lIns="0" tIns="0" rIns="0" bIns="0" rtlCol="0" anchor="t">
            <a:spAutoFit/>
          </a:bodyPr>
          <a:lstStyle/>
          <a:p>
            <a:pPr algn="ctr" defTabSz="609630">
              <a:lnSpc>
                <a:spcPts val="7220"/>
              </a:lnSpc>
              <a:spcBef>
                <a:spcPct val="0"/>
              </a:spcBef>
            </a:pPr>
            <a:r>
              <a:rPr lang="en-US" sz="4800" dirty="0">
                <a:solidFill>
                  <a:srgbClr val="4F81BD">
                    <a:lumMod val="75000"/>
                  </a:srgbClr>
                </a:solidFill>
                <a:effectLst>
                  <a:outerShdw blurRad="38100" dist="38100" dir="2700000" algn="tl">
                    <a:srgbClr val="000000">
                      <a:alpha val="43137"/>
                    </a:srgbClr>
                  </a:outerShdw>
                </a:effectLst>
                <a:latin typeface="Organic"/>
              </a:rPr>
              <a:t>Future pathway expansion Plans including</a:t>
            </a:r>
            <a:r>
              <a:rPr lang="en-US" sz="5334" dirty="0">
                <a:solidFill>
                  <a:srgbClr val="4F81BD">
                    <a:lumMod val="75000"/>
                  </a:srgbClr>
                </a:solidFill>
                <a:effectLst>
                  <a:outerShdw blurRad="38100" dist="38100" dir="2700000" algn="tl">
                    <a:srgbClr val="000000">
                      <a:alpha val="43137"/>
                    </a:srgbClr>
                  </a:outerShdw>
                </a:effectLst>
                <a:latin typeface="Organic"/>
              </a:rPr>
              <a:t>…  </a:t>
            </a:r>
          </a:p>
        </p:txBody>
      </p:sp>
      <p:pic>
        <p:nvPicPr>
          <p:cNvPr id="30" name="Picture 29" descr="A person in a white coat holding a tablet">
            <a:extLst>
              <a:ext uri="{FF2B5EF4-FFF2-40B4-BE49-F238E27FC236}">
                <a16:creationId xmlns:a16="http://schemas.microsoft.com/office/drawing/2014/main" id="{1B9292C4-6961-A352-D847-6B1CECF01F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599" y="1213665"/>
            <a:ext cx="2780708" cy="2858435"/>
          </a:xfrm>
          <a:prstGeom prst="rect">
            <a:avLst/>
          </a:prstGeom>
          <a:ln w="12700">
            <a:solidFill>
              <a:schemeClr val="tx2">
                <a:lumMod val="75000"/>
              </a:schemeClr>
            </a:solidFill>
          </a:ln>
        </p:spPr>
      </p:pic>
      <p:pic>
        <p:nvPicPr>
          <p:cNvPr id="28" name="Picture 27" descr="A group of people working in a pharmacy">
            <a:extLst>
              <a:ext uri="{FF2B5EF4-FFF2-40B4-BE49-F238E27FC236}">
                <a16:creationId xmlns:a16="http://schemas.microsoft.com/office/drawing/2014/main" id="{A5C5F994-BFF0-694C-C55D-C487ABE16A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6297" y="1136779"/>
            <a:ext cx="3046751" cy="2858429"/>
          </a:xfrm>
          <a:prstGeom prst="rect">
            <a:avLst/>
          </a:prstGeom>
          <a:ln w="12700">
            <a:solidFill>
              <a:schemeClr val="tx2">
                <a:lumMod val="75000"/>
              </a:schemeClr>
            </a:solidFill>
          </a:ln>
        </p:spPr>
      </p:pic>
      <p:sp>
        <p:nvSpPr>
          <p:cNvPr id="4" name="TextBox 3">
            <a:extLst>
              <a:ext uri="{FF2B5EF4-FFF2-40B4-BE49-F238E27FC236}">
                <a16:creationId xmlns:a16="http://schemas.microsoft.com/office/drawing/2014/main" id="{AD6B0B2D-C7D5-7409-CC2B-746E03324324}"/>
              </a:ext>
            </a:extLst>
          </p:cNvPr>
          <p:cNvSpPr txBox="1"/>
          <p:nvPr/>
        </p:nvSpPr>
        <p:spPr>
          <a:xfrm>
            <a:off x="-355600" y="4294524"/>
            <a:ext cx="6000465" cy="426271"/>
          </a:xfrm>
          <a:prstGeom prst="rect">
            <a:avLst/>
          </a:prstGeom>
          <a:noFill/>
        </p:spPr>
        <p:txBody>
          <a:bodyPr wrap="square">
            <a:spAutoFit/>
          </a:bodyPr>
          <a:lstStyle/>
          <a:p>
            <a:pPr algn="ctr" defTabSz="609630">
              <a:lnSpc>
                <a:spcPts val="2467"/>
              </a:lnSpc>
              <a:spcBef>
                <a:spcPct val="0"/>
              </a:spcBef>
            </a:pPr>
            <a:r>
              <a:rPr lang="en-US" sz="3200" u="sng" dirty="0">
                <a:solidFill>
                  <a:srgbClr val="4F81BD">
                    <a:lumMod val="75000"/>
                  </a:srgbClr>
                </a:solidFill>
                <a:effectLst>
                  <a:outerShdw blurRad="38100" dist="38100" dir="2700000" algn="tl">
                    <a:srgbClr val="000000">
                      <a:alpha val="43137"/>
                    </a:srgbClr>
                  </a:outerShdw>
                </a:effectLst>
                <a:latin typeface="Montserrat Extra-Bold"/>
              </a:rPr>
              <a:t>Beginning Jan 2026!</a:t>
            </a:r>
          </a:p>
        </p:txBody>
      </p:sp>
      <p:sp>
        <p:nvSpPr>
          <p:cNvPr id="8" name="Title 7">
            <a:extLst>
              <a:ext uri="{FF2B5EF4-FFF2-40B4-BE49-F238E27FC236}">
                <a16:creationId xmlns:a16="http://schemas.microsoft.com/office/drawing/2014/main" id="{6C23AD0A-2D45-EEB7-120A-BAD40CED0E1A}"/>
              </a:ext>
            </a:extLst>
          </p:cNvPr>
          <p:cNvSpPr txBox="1">
            <a:spLocks noGrp="1"/>
          </p:cNvSpPr>
          <p:nvPr>
            <p:ph type="title" idx="4294967295"/>
          </p:nvPr>
        </p:nvSpPr>
        <p:spPr>
          <a:xfrm>
            <a:off x="4748210" y="4292007"/>
            <a:ext cx="6000465" cy="4262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2467"/>
              </a:lnSpc>
              <a:spcBef>
                <a:spcPct val="0"/>
              </a:spcBef>
              <a:spcAft>
                <a:spcPts val="0"/>
              </a:spcAft>
              <a:buClrTx/>
              <a:buSzTx/>
              <a:buFontTx/>
              <a:buNone/>
              <a:tabLst/>
              <a:defRPr/>
            </a:pPr>
            <a:r>
              <a:rPr kumimoji="0" lang="en-US" sz="3200" b="0" i="0" u="sng" strike="noStrike" kern="1200" cap="none" spc="0" normalizeH="0" baseline="0" noProof="0" dirty="0">
                <a:ln>
                  <a:noFill/>
                </a:ln>
                <a:solidFill>
                  <a:srgbClr val="4F81BD">
                    <a:lumMod val="75000"/>
                  </a:srgbClr>
                </a:solidFill>
                <a:effectLst>
                  <a:outerShdw blurRad="38100" dist="38100" dir="2700000" algn="tl">
                    <a:srgbClr val="000000">
                      <a:alpha val="43137"/>
                    </a:srgbClr>
                  </a:outerShdw>
                </a:effectLst>
                <a:uLnTx/>
                <a:uFillTx/>
                <a:latin typeface="Montserrat Extra-Bold"/>
                <a:ea typeface="+mn-ea"/>
                <a:cs typeface="+mn-cs"/>
              </a:rPr>
              <a:t>Pharmacy Technician</a:t>
            </a:r>
          </a:p>
        </p:txBody>
      </p:sp>
      <p:sp>
        <p:nvSpPr>
          <p:cNvPr id="2" name="AutoShape 2">
            <a:extLst>
              <a:ext uri="{C183D7F6-B498-43B3-948B-1728B52AA6E4}">
                <adec:decorative xmlns:adec="http://schemas.microsoft.com/office/drawing/2017/decorative" val="1"/>
              </a:ext>
            </a:extLst>
          </p:cNvPr>
          <p:cNvSpPr/>
          <p:nvPr/>
        </p:nvSpPr>
        <p:spPr>
          <a:xfrm>
            <a:off x="-188280" y="6064250"/>
            <a:ext cx="12568561" cy="0"/>
          </a:xfrm>
          <a:prstGeom prst="line">
            <a:avLst/>
          </a:prstGeom>
          <a:ln w="28575" cap="rnd">
            <a:solidFill>
              <a:srgbClr val="D9D9D9"/>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3" name="AutoShape 3">
            <a:extLst>
              <a:ext uri="{C183D7F6-B498-43B3-948B-1728B52AA6E4}">
                <adec:decorative xmlns:adec="http://schemas.microsoft.com/office/drawing/2017/decorative" val="1"/>
              </a:ext>
            </a:extLst>
          </p:cNvPr>
          <p:cNvSpPr/>
          <p:nvPr/>
        </p:nvSpPr>
        <p:spPr>
          <a:xfrm>
            <a:off x="-2844800" y="5765800"/>
            <a:ext cx="15952256" cy="4724400"/>
          </a:xfrm>
          <a:prstGeom prst="rect">
            <a:avLst/>
          </a:prstGeom>
          <a:solidFill>
            <a:srgbClr val="19598D"/>
          </a:solid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381850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6E5B16-F158-6B65-F672-EAACA18328C4}"/>
              </a:ext>
            </a:extLst>
          </p:cNvPr>
          <p:cNvSpPr>
            <a:spLocks noGrp="1"/>
          </p:cNvSpPr>
          <p:nvPr>
            <p:ph type="title" idx="4294967295"/>
          </p:nvPr>
        </p:nvSpPr>
        <p:spPr>
          <a:xfrm>
            <a:off x="304800" y="-762000"/>
            <a:ext cx="5486400" cy="762000"/>
          </a:xfrm>
        </p:spPr>
        <p:txBody>
          <a:bodyPr vert="horz" lIns="91440" tIns="45720" rIns="91440" bIns="45720" rtlCol="0" anchor="b">
            <a:normAutofit/>
          </a:bodyPr>
          <a:lstStyle/>
          <a:p>
            <a:r>
              <a:rPr lang="en-US" dirty="0"/>
              <a:t>RWS Semester Calendar</a:t>
            </a:r>
          </a:p>
        </p:txBody>
      </p:sp>
      <p:pic>
        <p:nvPicPr>
          <p:cNvPr id="4" name="Picture 3" descr="Text">
            <a:extLst>
              <a:ext uri="{FF2B5EF4-FFF2-40B4-BE49-F238E27FC236}">
                <a16:creationId xmlns:a16="http://schemas.microsoft.com/office/drawing/2014/main" id="{FB0321E1-245B-4260-F3AB-62489BDD37AB}"/>
              </a:ext>
            </a:extLst>
          </p:cNvPr>
          <p:cNvPicPr>
            <a:picLocks noChangeAspect="1"/>
          </p:cNvPicPr>
          <p:nvPr/>
        </p:nvPicPr>
        <p:blipFill>
          <a:blip r:embed="rId3" cstate="print">
            <a:extLst>
              <a:ext uri="{28A0092B-C50C-407E-A947-70E740481C1C}">
                <a14:useLocalDpi xmlns:a14="http://schemas.microsoft.com/office/drawing/2010/main" val="0"/>
              </a:ext>
            </a:extLst>
          </a:blip>
          <a:srcRect l="-847" r="847"/>
          <a:stretch/>
        </p:blipFill>
        <p:spPr>
          <a:xfrm>
            <a:off x="-101600" y="0"/>
            <a:ext cx="12293600" cy="6756400"/>
          </a:xfrm>
          <a:prstGeom prst="rect">
            <a:avLst/>
          </a:prstGeom>
        </p:spPr>
      </p:pic>
    </p:spTree>
    <p:extLst>
      <p:ext uri="{BB962C8B-B14F-4D97-AF65-F5344CB8AC3E}">
        <p14:creationId xmlns:p14="http://schemas.microsoft.com/office/powerpoint/2010/main" val="216646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3" name="AutoShape 3">
            <a:extLst>
              <a:ext uri="{C183D7F6-B498-43B3-948B-1728B52AA6E4}">
                <adec:decorative xmlns:adec="http://schemas.microsoft.com/office/drawing/2017/decorative" val="1"/>
              </a:ext>
            </a:extLst>
          </p:cNvPr>
          <p:cNvSpPr/>
          <p:nvPr/>
        </p:nvSpPr>
        <p:spPr>
          <a:xfrm flipV="1">
            <a:off x="9526" y="7526225"/>
            <a:ext cx="12370755" cy="30479"/>
          </a:xfrm>
          <a:prstGeom prst="rect">
            <a:avLst/>
          </a:prstGeom>
          <a:solidFill>
            <a:srgbClr val="19598D"/>
          </a:solidFill>
        </p:spPr>
        <p:txBody>
          <a:bodyPr/>
          <a:lstStyle/>
          <a:p>
            <a:pPr defTabSz="609630"/>
            <a:endParaRPr lang="en-US" sz="1200" dirty="0">
              <a:solidFill>
                <a:prstClr val="black"/>
              </a:solidFill>
              <a:latin typeface="Calibri"/>
            </a:endParaRPr>
          </a:p>
        </p:txBody>
      </p:sp>
      <p:sp>
        <p:nvSpPr>
          <p:cNvPr id="4" name="Freeform 4" descr="Image outlines the RWS spring 2024 Class Schedule. It lists the class name, instructor, date and time. ">
            <a:extLst>
              <a:ext uri="{C183D7F6-B498-43B3-948B-1728B52AA6E4}">
                <adec:decorative xmlns:adec="http://schemas.microsoft.com/office/drawing/2017/decorative" val="0"/>
              </a:ext>
            </a:extLst>
          </p:cNvPr>
          <p:cNvSpPr/>
          <p:nvPr/>
        </p:nvSpPr>
        <p:spPr>
          <a:xfrm>
            <a:off x="152400" y="135312"/>
            <a:ext cx="11887200" cy="6587377"/>
          </a:xfrm>
          <a:custGeom>
            <a:avLst/>
            <a:gdLst/>
            <a:ahLst/>
            <a:cxnLst/>
            <a:rect l="l" t="t" r="r" b="b"/>
            <a:pathLst>
              <a:path w="15260332" h="9881065">
                <a:moveTo>
                  <a:pt x="0" y="0"/>
                </a:moveTo>
                <a:lnTo>
                  <a:pt x="15260332" y="0"/>
                </a:lnTo>
                <a:lnTo>
                  <a:pt x="15260332" y="9881066"/>
                </a:lnTo>
                <a:lnTo>
                  <a:pt x="0" y="988106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5" name="Title 4">
            <a:extLst>
              <a:ext uri="{FF2B5EF4-FFF2-40B4-BE49-F238E27FC236}">
                <a16:creationId xmlns:a16="http://schemas.microsoft.com/office/drawing/2014/main" id="{78209BAF-0956-111D-6C5D-AA21815C51C4}"/>
              </a:ext>
            </a:extLst>
          </p:cNvPr>
          <p:cNvSpPr>
            <a:spLocks noGrp="1"/>
          </p:cNvSpPr>
          <p:nvPr>
            <p:ph type="title" idx="4294967295"/>
          </p:nvPr>
        </p:nvSpPr>
        <p:spPr>
          <a:xfrm>
            <a:off x="304800" y="-762000"/>
            <a:ext cx="5486400" cy="762000"/>
          </a:xfrm>
        </p:spPr>
        <p:txBody>
          <a:bodyPr vert="horz" lIns="91440" tIns="45720" rIns="91440" bIns="45720" rtlCol="0" anchor="b">
            <a:normAutofit/>
          </a:bodyPr>
          <a:lstStyle/>
          <a:p>
            <a:r>
              <a:rPr lang="en-US" dirty="0"/>
              <a:t>RWS Class Schedule Continued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a:extLst>
              <a:ext uri="{C183D7F6-B498-43B3-948B-1728B52AA6E4}">
                <adec:decorative xmlns:adec="http://schemas.microsoft.com/office/drawing/2017/decorative" val="1"/>
              </a:ext>
            </a:extLst>
          </p:cNvPr>
          <p:cNvSpPr/>
          <p:nvPr/>
        </p:nvSpPr>
        <p:spPr>
          <a:xfrm>
            <a:off x="12743" y="13407"/>
            <a:ext cx="5983493" cy="3980589"/>
          </a:xfrm>
          <a:prstGeom prst="rect">
            <a:avLst/>
          </a:prstGeom>
          <a:solidFill>
            <a:srgbClr val="19598D"/>
          </a:solidFill>
        </p:spPr>
        <p:txBody>
          <a:bodyPr/>
          <a:lstStyle/>
          <a:p>
            <a:pPr defTabSz="609630"/>
            <a:endParaRPr lang="en-US" sz="1200">
              <a:solidFill>
                <a:prstClr val="black"/>
              </a:solidFill>
              <a:latin typeface="Calibri"/>
            </a:endParaRPr>
          </a:p>
        </p:txBody>
      </p:sp>
      <p:sp>
        <p:nvSpPr>
          <p:cNvPr id="20" name="TextBox 20"/>
          <p:cNvSpPr txBox="1">
            <a:spLocks noGrp="1"/>
          </p:cNvSpPr>
          <p:nvPr>
            <p:ph type="title" idx="4294967295"/>
          </p:nvPr>
        </p:nvSpPr>
        <p:spPr>
          <a:xfrm rot="16200000">
            <a:off x="-3707172" y="1452414"/>
            <a:ext cx="8278095" cy="67967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5334"/>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ontserrat Extra-Bold"/>
                <a:ea typeface="+mn-ea"/>
                <a:cs typeface="+mn-cs"/>
              </a:rPr>
              <a:t>Dorm Life</a:t>
            </a:r>
          </a:p>
        </p:txBody>
      </p:sp>
      <p:sp>
        <p:nvSpPr>
          <p:cNvPr id="17" name="Freeform 17" descr="Hallway of dorm ">
            <a:extLst>
              <a:ext uri="{C183D7F6-B498-43B3-948B-1728B52AA6E4}">
                <adec:decorative xmlns:adec="http://schemas.microsoft.com/office/drawing/2017/decorative" val="0"/>
              </a:ext>
            </a:extLst>
          </p:cNvPr>
          <p:cNvSpPr/>
          <p:nvPr/>
        </p:nvSpPr>
        <p:spPr>
          <a:xfrm>
            <a:off x="1405782" y="156953"/>
            <a:ext cx="3919668" cy="3215536"/>
          </a:xfrm>
          <a:custGeom>
            <a:avLst/>
            <a:gdLst/>
            <a:ahLst/>
            <a:cxnLst/>
            <a:rect l="l" t="t" r="r" b="b"/>
            <a:pathLst>
              <a:path w="5435941" h="7247921">
                <a:moveTo>
                  <a:pt x="0" y="0"/>
                </a:moveTo>
                <a:lnTo>
                  <a:pt x="5435940" y="0"/>
                </a:lnTo>
                <a:lnTo>
                  <a:pt x="5435940" y="7247920"/>
                </a:lnTo>
                <a:lnTo>
                  <a:pt x="0" y="7247920"/>
                </a:lnTo>
                <a:lnTo>
                  <a:pt x="0" y="0"/>
                </a:lnTo>
                <a:close/>
              </a:path>
            </a:pathLst>
          </a:custGeom>
          <a:blipFill>
            <a:blip r:embed="rId2"/>
            <a:stretch>
              <a:fillRect/>
            </a:stretch>
          </a:blipFill>
          <a:ln w="12700">
            <a:solidFill>
              <a:schemeClr val="bg1"/>
            </a:solidFill>
          </a:ln>
        </p:spPr>
        <p:txBody>
          <a:bodyPr/>
          <a:lstStyle/>
          <a:p>
            <a:pPr defTabSz="609630"/>
            <a:endParaRPr lang="en-US" sz="1200">
              <a:solidFill>
                <a:prstClr val="black"/>
              </a:solidFill>
              <a:latin typeface="Calibri"/>
            </a:endParaRPr>
          </a:p>
        </p:txBody>
      </p:sp>
      <p:sp>
        <p:nvSpPr>
          <p:cNvPr id="2" name="AutoShape 2">
            <a:extLst>
              <a:ext uri="{C183D7F6-B498-43B3-948B-1728B52AA6E4}">
                <adec:decorative xmlns:adec="http://schemas.microsoft.com/office/drawing/2017/decorative" val="1"/>
              </a:ext>
            </a:extLst>
          </p:cNvPr>
          <p:cNvSpPr/>
          <p:nvPr/>
        </p:nvSpPr>
        <p:spPr>
          <a:xfrm>
            <a:off x="-188281" y="6324600"/>
            <a:ext cx="12568561" cy="0"/>
          </a:xfrm>
          <a:prstGeom prst="line">
            <a:avLst/>
          </a:prstGeom>
          <a:ln w="28575" cap="rnd">
            <a:solidFill>
              <a:srgbClr val="D9D9D9"/>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2" name="AutoShape 12">
            <a:extLst>
              <a:ext uri="{C183D7F6-B498-43B3-948B-1728B52AA6E4}">
                <adec:decorative xmlns:adec="http://schemas.microsoft.com/office/drawing/2017/decorative" val="1"/>
              </a:ext>
            </a:extLst>
          </p:cNvPr>
          <p:cNvSpPr/>
          <p:nvPr/>
        </p:nvSpPr>
        <p:spPr>
          <a:xfrm>
            <a:off x="65164" y="3993996"/>
            <a:ext cx="5949950" cy="2743661"/>
          </a:xfrm>
          <a:prstGeom prst="rect">
            <a:avLst/>
          </a:prstGeom>
          <a:solidFill>
            <a:srgbClr val="19598D"/>
          </a:solidFill>
        </p:spPr>
        <p:txBody>
          <a:bodyPr/>
          <a:lstStyle/>
          <a:p>
            <a:pPr defTabSz="609630"/>
            <a:endParaRPr lang="en-US" sz="1200">
              <a:solidFill>
                <a:prstClr val="black"/>
              </a:solidFill>
              <a:latin typeface="Calibri"/>
            </a:endParaRPr>
          </a:p>
        </p:txBody>
      </p:sp>
      <p:sp>
        <p:nvSpPr>
          <p:cNvPr id="15" name="Freeform 15" descr="Common area with chairs and a TV">
            <a:extLst>
              <a:ext uri="{C183D7F6-B498-43B3-948B-1728B52AA6E4}">
                <adec:decorative xmlns:adec="http://schemas.microsoft.com/office/drawing/2017/decorative" val="0"/>
              </a:ext>
            </a:extLst>
          </p:cNvPr>
          <p:cNvSpPr/>
          <p:nvPr/>
        </p:nvSpPr>
        <p:spPr>
          <a:xfrm>
            <a:off x="5546991" y="221745"/>
            <a:ext cx="3491559" cy="3215536"/>
          </a:xfrm>
          <a:custGeom>
            <a:avLst/>
            <a:gdLst/>
            <a:ahLst/>
            <a:cxnLst/>
            <a:rect l="l" t="t" r="r" b="b"/>
            <a:pathLst>
              <a:path w="4938117" h="3703588">
                <a:moveTo>
                  <a:pt x="0" y="0"/>
                </a:moveTo>
                <a:lnTo>
                  <a:pt x="4938118" y="0"/>
                </a:lnTo>
                <a:lnTo>
                  <a:pt x="4938118" y="3703587"/>
                </a:lnTo>
                <a:lnTo>
                  <a:pt x="0" y="3703587"/>
                </a:lnTo>
                <a:lnTo>
                  <a:pt x="0" y="0"/>
                </a:lnTo>
                <a:close/>
              </a:path>
            </a:pathLst>
          </a:custGeom>
          <a:blipFill>
            <a:blip r:embed="rId3"/>
            <a:stretch>
              <a:fillRect/>
            </a:stretch>
          </a:blipFill>
          <a:ln w="12700">
            <a:solidFill>
              <a:schemeClr val="bg1"/>
            </a:solidFill>
          </a:ln>
        </p:spPr>
        <p:txBody>
          <a:bodyPr/>
          <a:lstStyle/>
          <a:p>
            <a:pPr defTabSz="609630"/>
            <a:endParaRPr lang="en-US" sz="1200">
              <a:solidFill>
                <a:prstClr val="black"/>
              </a:solidFill>
              <a:latin typeface="Calibri"/>
            </a:endParaRPr>
          </a:p>
        </p:txBody>
      </p:sp>
      <p:pic>
        <p:nvPicPr>
          <p:cNvPr id="22" name="Picture 21" descr="A room with two beds&#10;&#10;">
            <a:extLst>
              <a:ext uri="{FF2B5EF4-FFF2-40B4-BE49-F238E27FC236}">
                <a16:creationId xmlns:a16="http://schemas.microsoft.com/office/drawing/2014/main" id="{C250D936-8FF1-7A5A-45D9-A74FF04261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3915" y="650450"/>
            <a:ext cx="2931454" cy="3118290"/>
          </a:xfrm>
          <a:prstGeom prst="rect">
            <a:avLst/>
          </a:prstGeom>
          <a:ln w="12700">
            <a:solidFill>
              <a:schemeClr val="bg1"/>
            </a:solidFill>
          </a:ln>
        </p:spPr>
      </p:pic>
      <p:pic>
        <p:nvPicPr>
          <p:cNvPr id="18" name="Picture 17" descr="A room with a desk and a cabinet&#10;&#10;">
            <a:extLst>
              <a:ext uri="{FF2B5EF4-FFF2-40B4-BE49-F238E27FC236}">
                <a16:creationId xmlns:a16="http://schemas.microsoft.com/office/drawing/2014/main" id="{C1BAA713-4228-44D8-D647-69C0E84D76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017" y="3571093"/>
            <a:ext cx="2667460" cy="3027678"/>
          </a:xfrm>
          <a:prstGeom prst="rect">
            <a:avLst/>
          </a:prstGeom>
          <a:ln w="12700">
            <a:solidFill>
              <a:schemeClr val="bg1"/>
            </a:solidFill>
          </a:ln>
        </p:spPr>
      </p:pic>
      <p:pic>
        <p:nvPicPr>
          <p:cNvPr id="26" name="Picture 25" descr="A shower with a handrail&#10;&#10;">
            <a:extLst>
              <a:ext uri="{FF2B5EF4-FFF2-40B4-BE49-F238E27FC236}">
                <a16:creationId xmlns:a16="http://schemas.microsoft.com/office/drawing/2014/main" id="{B214EEA5-D182-3DDE-0D34-C2E3AFC56D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8085" y="3571093"/>
            <a:ext cx="2365911" cy="3027679"/>
          </a:xfrm>
          <a:prstGeom prst="rect">
            <a:avLst/>
          </a:prstGeom>
          <a:ln w="12700">
            <a:solidFill>
              <a:schemeClr val="bg1"/>
            </a:solidFill>
          </a:ln>
        </p:spPr>
      </p:pic>
      <p:sp>
        <p:nvSpPr>
          <p:cNvPr id="14" name="AutoShape 14">
            <a:extLst>
              <a:ext uri="{C183D7F6-B498-43B3-948B-1728B52AA6E4}">
                <adec:decorative xmlns:adec="http://schemas.microsoft.com/office/drawing/2017/decorative" val="1"/>
              </a:ext>
            </a:extLst>
          </p:cNvPr>
          <p:cNvSpPr/>
          <p:nvPr/>
        </p:nvSpPr>
        <p:spPr>
          <a:xfrm>
            <a:off x="5927878" y="4010365"/>
            <a:ext cx="6191509" cy="2727292"/>
          </a:xfrm>
          <a:prstGeom prst="rect">
            <a:avLst/>
          </a:prstGeom>
          <a:solidFill>
            <a:srgbClr val="19598D"/>
          </a:solidFill>
        </p:spPr>
        <p:txBody>
          <a:bodyPr/>
          <a:lstStyle/>
          <a:p>
            <a:pPr defTabSz="609630"/>
            <a:endParaRPr lang="en-US" sz="1200">
              <a:solidFill>
                <a:prstClr val="black"/>
              </a:solidFill>
              <a:latin typeface="Calibri"/>
            </a:endParaRPr>
          </a:p>
        </p:txBody>
      </p:sp>
      <p:pic>
        <p:nvPicPr>
          <p:cNvPr id="24" name="Picture 23" descr="A bathroom with a sink and toilet&#10;&#10;">
            <a:extLst>
              <a:ext uri="{FF2B5EF4-FFF2-40B4-BE49-F238E27FC236}">
                <a16:creationId xmlns:a16="http://schemas.microsoft.com/office/drawing/2014/main" id="{08BD4406-0CA3-E684-2371-E3F7D1B43A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8604" y="3571094"/>
            <a:ext cx="3024299" cy="2995133"/>
          </a:xfrm>
          <a:prstGeom prst="rect">
            <a:avLst/>
          </a:prstGeom>
          <a:ln w="12700">
            <a:solidFill>
              <a:schemeClr val="bg1"/>
            </a:solidFill>
          </a:ln>
        </p:spPr>
      </p:pic>
      <p:sp>
        <p:nvSpPr>
          <p:cNvPr id="19" name="Freeform 19" descr="Laundry area">
            <a:extLst>
              <a:ext uri="{C183D7F6-B498-43B3-948B-1728B52AA6E4}">
                <adec:decorative xmlns:adec="http://schemas.microsoft.com/office/drawing/2017/decorative" val="0"/>
              </a:ext>
            </a:extLst>
          </p:cNvPr>
          <p:cNvSpPr/>
          <p:nvPr/>
        </p:nvSpPr>
        <p:spPr>
          <a:xfrm>
            <a:off x="8590139" y="3940602"/>
            <a:ext cx="3398661" cy="2650733"/>
          </a:xfrm>
          <a:custGeom>
            <a:avLst/>
            <a:gdLst/>
            <a:ahLst/>
            <a:cxnLst/>
            <a:rect l="l" t="t" r="r" b="b"/>
            <a:pathLst>
              <a:path w="3587221" h="2690416">
                <a:moveTo>
                  <a:pt x="0" y="0"/>
                </a:moveTo>
                <a:lnTo>
                  <a:pt x="3587221" y="0"/>
                </a:lnTo>
                <a:lnTo>
                  <a:pt x="3587221" y="2690416"/>
                </a:lnTo>
                <a:lnTo>
                  <a:pt x="0" y="2690416"/>
                </a:lnTo>
                <a:lnTo>
                  <a:pt x="0" y="0"/>
                </a:lnTo>
                <a:close/>
              </a:path>
            </a:pathLst>
          </a:custGeom>
          <a:blipFill>
            <a:blip r:embed="rId8"/>
            <a:stretch>
              <a:fillRect/>
            </a:stretch>
          </a:blipFill>
          <a:ln w="12700">
            <a:solidFill>
              <a:schemeClr val="bg1"/>
            </a:solidFill>
          </a:ln>
        </p:spPr>
        <p:txBody>
          <a:bodyPr/>
          <a:lstStyle/>
          <a:p>
            <a:pPr defTabSz="609630"/>
            <a:endParaRPr lang="en-US" sz="1200">
              <a:solidFill>
                <a:prstClr val="black"/>
              </a:solidFill>
              <a:latin typeface="Calibri"/>
            </a:endParaRPr>
          </a:p>
        </p:txBody>
      </p:sp>
      <p:sp>
        <p:nvSpPr>
          <p:cNvPr id="8" name="AutoShape 8">
            <a:extLst>
              <a:ext uri="{C183D7F6-B498-43B3-948B-1728B52AA6E4}">
                <adec:decorative xmlns:adec="http://schemas.microsoft.com/office/drawing/2017/decorative" val="1"/>
              </a:ext>
            </a:extLst>
          </p:cNvPr>
          <p:cNvSpPr/>
          <p:nvPr/>
        </p:nvSpPr>
        <p:spPr>
          <a:xfrm>
            <a:off x="1032605" y="4343839"/>
            <a:ext cx="5069745" cy="1766239"/>
          </a:xfrm>
          <a:prstGeom prst="rect">
            <a:avLst/>
          </a:prstGeom>
          <a:solidFill>
            <a:srgbClr val="000000">
              <a:alpha val="11765"/>
            </a:srgbClr>
          </a:solidFill>
        </p:spPr>
        <p:txBody>
          <a:bodyPr/>
          <a:lstStyle/>
          <a:p>
            <a:pPr defTabSz="609630"/>
            <a:endParaRPr lang="en-US" sz="1200">
              <a:solidFill>
                <a:prstClr val="black"/>
              </a:solidFill>
              <a:latin typeface="Calibri"/>
            </a:endParaRPr>
          </a:p>
        </p:txBody>
      </p:sp>
      <p:sp>
        <p:nvSpPr>
          <p:cNvPr id="10" name="AutoShape 10">
            <a:extLst>
              <a:ext uri="{C183D7F6-B498-43B3-948B-1728B52AA6E4}">
                <adec:decorative xmlns:adec="http://schemas.microsoft.com/office/drawing/2017/decorative" val="1"/>
              </a:ext>
            </a:extLst>
          </p:cNvPr>
          <p:cNvSpPr/>
          <p:nvPr/>
        </p:nvSpPr>
        <p:spPr>
          <a:xfrm>
            <a:off x="6264123" y="4343839"/>
            <a:ext cx="5069745" cy="1766239"/>
          </a:xfrm>
          <a:prstGeom prst="rect">
            <a:avLst/>
          </a:prstGeom>
          <a:solidFill>
            <a:srgbClr val="000000">
              <a:alpha val="11765"/>
            </a:srgbClr>
          </a:solidFill>
        </p:spPr>
        <p:txBody>
          <a:bodyPr/>
          <a:lstStyle/>
          <a:p>
            <a:pPr defTabSz="609630"/>
            <a:endParaRPr lang="en-US" sz="1200">
              <a:solidFill>
                <a:prstClr val="black"/>
              </a:solidFill>
              <a:latin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A3BD365-0426-56CE-73D9-F394B5610816}"/>
              </a:ext>
            </a:extLst>
          </p:cNvPr>
          <p:cNvSpPr>
            <a:spLocks noGrp="1"/>
          </p:cNvSpPr>
          <p:nvPr>
            <p:ph type="title"/>
          </p:nvPr>
        </p:nvSpPr>
        <p:spPr>
          <a:xfrm>
            <a:off x="3352799" y="796925"/>
            <a:ext cx="5765801" cy="1325563"/>
          </a:xfrm>
        </p:spPr>
        <p:txBody>
          <a:bodyPr>
            <a:normAutofit/>
          </a:bodyPr>
          <a:lstStyle/>
          <a:p>
            <a:pPr algn="ctr"/>
            <a:r>
              <a:rPr lang="en-US" sz="5400" b="1" i="0" u="none" strike="noStrike">
                <a:solidFill>
                  <a:srgbClr val="0E5269"/>
                </a:solidFill>
                <a:effectLst/>
                <a:latin typeface="Arial" panose="020B0604020202020204" pitchFamily="34" charset="0"/>
              </a:rPr>
              <a:t>Big Dreams</a:t>
            </a:r>
            <a:endParaRPr lang="en-US" sz="5400"/>
          </a:p>
        </p:txBody>
      </p:sp>
      <p:pic>
        <p:nvPicPr>
          <p:cNvPr id="2052" name="Picture 4" descr="interlocking heart going from dark blue to light blue paired with text reaching Pathways to Partnership GVRA + CILs + LEAs&#10;&#10;">
            <a:extLst>
              <a:ext uri="{FF2B5EF4-FFF2-40B4-BE49-F238E27FC236}">
                <a16:creationId xmlns:a16="http://schemas.microsoft.com/office/drawing/2014/main" id="{076A99E2-6403-B406-94D1-F197AA6CE2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948" y="255397"/>
            <a:ext cx="1500251" cy="15002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 white text on a black background&#10;&#10;Dream Big">
            <a:extLst>
              <a:ext uri="{FF2B5EF4-FFF2-40B4-BE49-F238E27FC236}">
                <a16:creationId xmlns:a16="http://schemas.microsoft.com/office/drawing/2014/main" id="{9148991F-2712-95F7-DAF1-83CE6C792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1430" y="71628"/>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 blue hexagons with black text&#10;&#10;Student - What are your dreams for your students?&#10;&#10;Family - What are your dreams for your families?">
            <a:extLst>
              <a:ext uri="{FF2B5EF4-FFF2-40B4-BE49-F238E27FC236}">
                <a16:creationId xmlns:a16="http://schemas.microsoft.com/office/drawing/2014/main" id="{F91AB7ED-B786-68FE-3927-619CA2588C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4839" y="2345268"/>
            <a:ext cx="5882322" cy="3638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679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188280" y="6191250"/>
            <a:ext cx="12568561" cy="0"/>
          </a:xfrm>
          <a:prstGeom prst="line">
            <a:avLst/>
          </a:prstGeom>
          <a:ln w="28575" cap="rnd">
            <a:solidFill>
              <a:srgbClr val="D9D9D9"/>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7" name="Group 7" descr="Slide with pictures of RWS"/>
          <p:cNvGrpSpPr/>
          <p:nvPr/>
        </p:nvGrpSpPr>
        <p:grpSpPr>
          <a:xfrm>
            <a:off x="152401" y="-76195"/>
            <a:ext cx="11887199" cy="6756395"/>
            <a:chOff x="0" y="-47625"/>
            <a:chExt cx="4242854" cy="2159817"/>
          </a:xfrm>
        </p:grpSpPr>
        <p:sp>
          <p:nvSpPr>
            <p:cNvPr id="8" name="Freeform 8"/>
            <p:cNvSpPr/>
            <p:nvPr/>
          </p:nvSpPr>
          <p:spPr>
            <a:xfrm>
              <a:off x="0" y="16372"/>
              <a:ext cx="4242854" cy="2095820"/>
            </a:xfrm>
            <a:custGeom>
              <a:avLst/>
              <a:gdLst/>
              <a:ahLst/>
              <a:cxnLst/>
              <a:rect l="l" t="t" r="r" b="b"/>
              <a:pathLst>
                <a:path w="4242854" h="2112192">
                  <a:moveTo>
                    <a:pt x="0" y="0"/>
                  </a:moveTo>
                  <a:lnTo>
                    <a:pt x="4242854" y="0"/>
                  </a:lnTo>
                  <a:lnTo>
                    <a:pt x="4242854" y="2112192"/>
                  </a:lnTo>
                  <a:lnTo>
                    <a:pt x="0" y="2112192"/>
                  </a:lnTo>
                  <a:close/>
                </a:path>
              </a:pathLst>
            </a:custGeom>
            <a:solidFill>
              <a:srgbClr val="19598D"/>
            </a:solidFill>
          </p:spPr>
          <p:txBody>
            <a:bodyPr/>
            <a:lstStyle/>
            <a:p>
              <a:pPr defTabSz="609630"/>
              <a:endParaRPr lang="en-US" sz="1200">
                <a:solidFill>
                  <a:prstClr val="black"/>
                </a:solidFill>
                <a:latin typeface="Calibri"/>
              </a:endParaRPr>
            </a:p>
          </p:txBody>
        </p:sp>
        <p:sp>
          <p:nvSpPr>
            <p:cNvPr id="9" name="TextBox 9"/>
            <p:cNvSpPr txBox="1"/>
            <p:nvPr/>
          </p:nvSpPr>
          <p:spPr>
            <a:xfrm>
              <a:off x="0" y="-47625"/>
              <a:ext cx="4242854" cy="2159817"/>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sp>
        <p:nvSpPr>
          <p:cNvPr id="12" name="TextBox 12"/>
          <p:cNvSpPr txBox="1">
            <a:spLocks noGrp="1"/>
          </p:cNvSpPr>
          <p:nvPr>
            <p:ph type="title" idx="4294967295"/>
          </p:nvPr>
        </p:nvSpPr>
        <p:spPr>
          <a:xfrm>
            <a:off x="0" y="6152264"/>
            <a:ext cx="10007600" cy="43601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3400"/>
              </a:lnSpc>
              <a:spcBef>
                <a:spcPct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ontserrat Extra-Bold"/>
                <a:ea typeface="+mn-ea"/>
                <a:cs typeface="+mn-cs"/>
              </a:rPr>
              <a:t>Center for Therapeutic Recreation (CTR)</a:t>
            </a:r>
          </a:p>
        </p:txBody>
      </p:sp>
      <p:sp>
        <p:nvSpPr>
          <p:cNvPr id="19" name="Freeform 12" descr="Game room with pool tables, table tennis and air hockey. ">
            <a:extLst>
              <a:ext uri="{FF2B5EF4-FFF2-40B4-BE49-F238E27FC236}">
                <a16:creationId xmlns:a16="http://schemas.microsoft.com/office/drawing/2014/main" id="{378EDDBE-7C8B-93C5-E7D5-7AAC824E01DF}"/>
              </a:ext>
              <a:ext uri="{C183D7F6-B498-43B3-948B-1728B52AA6E4}">
                <adec:decorative xmlns:adec="http://schemas.microsoft.com/office/drawing/2017/decorative" val="0"/>
              </a:ext>
            </a:extLst>
          </p:cNvPr>
          <p:cNvSpPr/>
          <p:nvPr/>
        </p:nvSpPr>
        <p:spPr>
          <a:xfrm>
            <a:off x="347898" y="337981"/>
            <a:ext cx="3465306" cy="2784852"/>
          </a:xfrm>
          <a:custGeom>
            <a:avLst/>
            <a:gdLst/>
            <a:ahLst/>
            <a:cxnLst/>
            <a:rect l="l" t="t" r="r" b="b"/>
            <a:pathLst>
              <a:path w="5184782" h="3888586">
                <a:moveTo>
                  <a:pt x="0" y="0"/>
                </a:moveTo>
                <a:lnTo>
                  <a:pt x="5184782" y="0"/>
                </a:lnTo>
                <a:lnTo>
                  <a:pt x="5184782" y="3888586"/>
                </a:lnTo>
                <a:lnTo>
                  <a:pt x="0" y="3888586"/>
                </a:lnTo>
                <a:lnTo>
                  <a:pt x="0" y="0"/>
                </a:lnTo>
                <a:close/>
              </a:path>
            </a:pathLst>
          </a:custGeom>
          <a:blipFill>
            <a:blip r:embed="rId2"/>
            <a:stretch>
              <a:fillRect/>
            </a:stretch>
          </a:blipFill>
          <a:ln w="12700">
            <a:solidFill>
              <a:schemeClr val="bg1"/>
            </a:solidFill>
          </a:ln>
        </p:spPr>
        <p:txBody>
          <a:bodyPr/>
          <a:lstStyle/>
          <a:p>
            <a:pPr defTabSz="609630"/>
            <a:endParaRPr lang="en-US" sz="1200">
              <a:solidFill>
                <a:prstClr val="black"/>
              </a:solidFill>
              <a:latin typeface="Calibri"/>
            </a:endParaRPr>
          </a:p>
        </p:txBody>
      </p:sp>
      <p:pic>
        <p:nvPicPr>
          <p:cNvPr id="18" name="Picture 17" descr="A group of bicycles in a room&#10;&#10;">
            <a:extLst>
              <a:ext uri="{FF2B5EF4-FFF2-40B4-BE49-F238E27FC236}">
                <a16:creationId xmlns:a16="http://schemas.microsoft.com/office/drawing/2014/main" id="{3549E2D2-BBE5-1297-49FD-58595CAC7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898" y="3327401"/>
            <a:ext cx="3854822" cy="2596796"/>
          </a:xfrm>
          <a:prstGeom prst="rect">
            <a:avLst/>
          </a:prstGeom>
          <a:ln w="12700">
            <a:solidFill>
              <a:schemeClr val="bg1"/>
            </a:solidFill>
          </a:ln>
        </p:spPr>
      </p:pic>
      <p:sp>
        <p:nvSpPr>
          <p:cNvPr id="10" name="Freeform 10" descr="Outside of campus building. ">
            <a:extLst>
              <a:ext uri="{C183D7F6-B498-43B3-948B-1728B52AA6E4}">
                <adec:decorative xmlns:adec="http://schemas.microsoft.com/office/drawing/2017/decorative" val="0"/>
              </a:ext>
            </a:extLst>
          </p:cNvPr>
          <p:cNvSpPr/>
          <p:nvPr/>
        </p:nvSpPr>
        <p:spPr>
          <a:xfrm>
            <a:off x="3967118" y="330200"/>
            <a:ext cx="3702169" cy="2792633"/>
          </a:xfrm>
          <a:custGeom>
            <a:avLst/>
            <a:gdLst/>
            <a:ahLst/>
            <a:cxnLst/>
            <a:rect l="l" t="t" r="r" b="b"/>
            <a:pathLst>
              <a:path w="7552596" h="5664447">
                <a:moveTo>
                  <a:pt x="0" y="0"/>
                </a:moveTo>
                <a:lnTo>
                  <a:pt x="7552596" y="0"/>
                </a:lnTo>
                <a:lnTo>
                  <a:pt x="7552596" y="5664447"/>
                </a:lnTo>
                <a:lnTo>
                  <a:pt x="0" y="5664447"/>
                </a:lnTo>
                <a:lnTo>
                  <a:pt x="0" y="0"/>
                </a:lnTo>
                <a:close/>
              </a:path>
            </a:pathLst>
          </a:custGeom>
          <a:blipFill>
            <a:blip r:embed="rId4"/>
            <a:stretch>
              <a:fillRect/>
            </a:stretch>
          </a:blipFill>
          <a:ln w="12700">
            <a:solidFill>
              <a:schemeClr val="bg1"/>
            </a:solidFill>
          </a:ln>
        </p:spPr>
        <p:txBody>
          <a:bodyPr/>
          <a:lstStyle/>
          <a:p>
            <a:pPr defTabSz="609630"/>
            <a:endParaRPr lang="en-US" sz="1200" dirty="0">
              <a:solidFill>
                <a:prstClr val="black"/>
              </a:solidFill>
              <a:latin typeface="Calibri"/>
            </a:endParaRPr>
          </a:p>
        </p:txBody>
      </p:sp>
      <p:pic>
        <p:nvPicPr>
          <p:cNvPr id="16" name="Picture 15" descr="A group of people in an art room&#10;&#10;">
            <a:extLst>
              <a:ext uri="{FF2B5EF4-FFF2-40B4-BE49-F238E27FC236}">
                <a16:creationId xmlns:a16="http://schemas.microsoft.com/office/drawing/2014/main" id="{D45B998A-A118-B910-08B0-A7F4540A27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2802" y="3335260"/>
            <a:ext cx="3907086" cy="2596796"/>
          </a:xfrm>
          <a:prstGeom prst="rect">
            <a:avLst/>
          </a:prstGeom>
          <a:ln w="12700">
            <a:solidFill>
              <a:schemeClr val="bg1"/>
            </a:solidFill>
          </a:ln>
        </p:spPr>
      </p:pic>
      <p:sp>
        <p:nvSpPr>
          <p:cNvPr id="11" name="Freeform 11" descr="Theater room with couches">
            <a:extLst>
              <a:ext uri="{C183D7F6-B498-43B3-948B-1728B52AA6E4}">
                <adec:decorative xmlns:adec="http://schemas.microsoft.com/office/drawing/2017/decorative" val="0"/>
              </a:ext>
            </a:extLst>
          </p:cNvPr>
          <p:cNvSpPr/>
          <p:nvPr/>
        </p:nvSpPr>
        <p:spPr>
          <a:xfrm>
            <a:off x="7823200" y="330200"/>
            <a:ext cx="4062486" cy="2784853"/>
          </a:xfrm>
          <a:custGeom>
            <a:avLst/>
            <a:gdLst/>
            <a:ahLst/>
            <a:cxnLst/>
            <a:rect l="l" t="t" r="r" b="b"/>
            <a:pathLst>
              <a:path w="7644981" h="5733736">
                <a:moveTo>
                  <a:pt x="0" y="0"/>
                </a:moveTo>
                <a:lnTo>
                  <a:pt x="7644981" y="0"/>
                </a:lnTo>
                <a:lnTo>
                  <a:pt x="7644981" y="5733736"/>
                </a:lnTo>
                <a:lnTo>
                  <a:pt x="0" y="5733736"/>
                </a:lnTo>
                <a:lnTo>
                  <a:pt x="0" y="0"/>
                </a:lnTo>
                <a:close/>
              </a:path>
            </a:pathLst>
          </a:custGeom>
          <a:blipFill>
            <a:blip r:embed="rId6"/>
            <a:stretch>
              <a:fillRect/>
            </a:stretch>
          </a:blipFill>
          <a:ln w="12700">
            <a:solidFill>
              <a:schemeClr val="bg1"/>
            </a:solidFill>
          </a:ln>
        </p:spPr>
        <p:txBody>
          <a:bodyPr/>
          <a:lstStyle/>
          <a:p>
            <a:pPr defTabSz="609630"/>
            <a:endParaRPr lang="en-US" sz="1200">
              <a:solidFill>
                <a:prstClr val="black"/>
              </a:solidFill>
              <a:latin typeface="Calibri"/>
            </a:endParaRPr>
          </a:p>
        </p:txBody>
      </p:sp>
      <p:pic>
        <p:nvPicPr>
          <p:cNvPr id="14" name="Picture 13" descr="A basketball court in a gym&#10;&#10;">
            <a:extLst>
              <a:ext uri="{FF2B5EF4-FFF2-40B4-BE49-F238E27FC236}">
                <a16:creationId xmlns:a16="http://schemas.microsoft.com/office/drawing/2014/main" id="{FD8536B1-2BDD-46D3-72D4-6E5984D91B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969" y="3327399"/>
            <a:ext cx="3055717" cy="2596796"/>
          </a:xfrm>
          <a:prstGeom prst="rect">
            <a:avLst/>
          </a:prstGeom>
          <a:ln w="12700">
            <a:solidFill>
              <a:schemeClr val="bg1"/>
            </a:solidFill>
          </a:ln>
        </p:spPr>
      </p:pic>
      <p:sp>
        <p:nvSpPr>
          <p:cNvPr id="4" name="Freeform 4">
            <a:extLst>
              <a:ext uri="{C183D7F6-B498-43B3-948B-1728B52AA6E4}">
                <adec:decorative xmlns:adec="http://schemas.microsoft.com/office/drawing/2017/decorative" val="1"/>
              </a:ext>
            </a:extLst>
          </p:cNvPr>
          <p:cNvSpPr/>
          <p:nvPr/>
        </p:nvSpPr>
        <p:spPr>
          <a:xfrm rot="-5400000">
            <a:off x="334108" y="1689820"/>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8">
              <a:alphaModFix amt="75000"/>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AutoShape 6">
            <a:extLst>
              <a:ext uri="{C183D7F6-B498-43B3-948B-1728B52AA6E4}">
                <adec:decorative xmlns:adec="http://schemas.microsoft.com/office/drawing/2017/decorative" val="1"/>
              </a:ext>
            </a:extLst>
          </p:cNvPr>
          <p:cNvSpPr/>
          <p:nvPr/>
        </p:nvSpPr>
        <p:spPr>
          <a:xfrm rot="-5376337">
            <a:off x="-76461" y="3017753"/>
            <a:ext cx="1383844" cy="0"/>
          </a:xfrm>
          <a:prstGeom prst="line">
            <a:avLst/>
          </a:prstGeom>
          <a:ln w="28575" cap="rnd">
            <a:solidFill>
              <a:srgbClr val="D9D9D9">
                <a:alpha val="74902"/>
              </a:srgbClr>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3" name="Freeform 3">
            <a:extLst>
              <a:ext uri="{C183D7F6-B498-43B3-948B-1728B52AA6E4}">
                <adec:decorative xmlns:adec="http://schemas.microsoft.com/office/drawing/2017/decorative" val="1"/>
              </a:ext>
            </a:extLst>
          </p:cNvPr>
          <p:cNvSpPr/>
          <p:nvPr/>
        </p:nvSpPr>
        <p:spPr>
          <a:xfrm rot="-5400000">
            <a:off x="11295185" y="896816"/>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8">
              <a:alphaModFix amt="75000"/>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5" name="AutoShape 5">
            <a:extLst>
              <a:ext uri="{C183D7F6-B498-43B3-948B-1728B52AA6E4}">
                <adec:decorative xmlns:adec="http://schemas.microsoft.com/office/drawing/2017/decorative" val="1"/>
              </a:ext>
            </a:extLst>
          </p:cNvPr>
          <p:cNvSpPr/>
          <p:nvPr/>
        </p:nvSpPr>
        <p:spPr>
          <a:xfrm rot="-5376337">
            <a:off x="10884617" y="2224750"/>
            <a:ext cx="1383844" cy="0"/>
          </a:xfrm>
          <a:prstGeom prst="line">
            <a:avLst/>
          </a:prstGeom>
          <a:ln w="28575" cap="rnd">
            <a:solidFill>
              <a:srgbClr val="D9D9D9">
                <a:alpha val="74902"/>
              </a:srgbClr>
            </a:solidFill>
            <a:prstDash val="solid"/>
            <a:headEnd type="none" w="sm" len="sm"/>
            <a:tailEnd type="none" w="sm" len="sm"/>
          </a:ln>
        </p:spPr>
        <p:txBody>
          <a:bodyPr/>
          <a:lstStyle/>
          <a:p>
            <a:pPr defTabSz="609630"/>
            <a:endParaRPr lang="en-US" sz="1200">
              <a:solidFill>
                <a:prstClr val="black"/>
              </a:solidFill>
              <a:latin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188280" y="6191250"/>
            <a:ext cx="12568561" cy="0"/>
          </a:xfrm>
          <a:prstGeom prst="line">
            <a:avLst/>
          </a:prstGeom>
          <a:ln w="28575" cap="rnd">
            <a:solidFill>
              <a:srgbClr val="D9D9D9"/>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7" name="Group 7" descr="Pictures of places at RWS"/>
          <p:cNvGrpSpPr/>
          <p:nvPr/>
        </p:nvGrpSpPr>
        <p:grpSpPr>
          <a:xfrm>
            <a:off x="250827" y="177810"/>
            <a:ext cx="11690346" cy="6569545"/>
            <a:chOff x="0" y="0"/>
            <a:chExt cx="4242854" cy="2112192"/>
          </a:xfrm>
        </p:grpSpPr>
        <p:sp>
          <p:nvSpPr>
            <p:cNvPr id="8" name="Freeform 8"/>
            <p:cNvSpPr/>
            <p:nvPr/>
          </p:nvSpPr>
          <p:spPr>
            <a:xfrm>
              <a:off x="0" y="0"/>
              <a:ext cx="4242854" cy="2112192"/>
            </a:xfrm>
            <a:custGeom>
              <a:avLst/>
              <a:gdLst/>
              <a:ahLst/>
              <a:cxnLst/>
              <a:rect l="l" t="t" r="r" b="b"/>
              <a:pathLst>
                <a:path w="4242854" h="2112192">
                  <a:moveTo>
                    <a:pt x="0" y="0"/>
                  </a:moveTo>
                  <a:lnTo>
                    <a:pt x="4242854" y="0"/>
                  </a:lnTo>
                  <a:lnTo>
                    <a:pt x="4242854" y="2112192"/>
                  </a:lnTo>
                  <a:lnTo>
                    <a:pt x="0" y="2112192"/>
                  </a:lnTo>
                  <a:close/>
                </a:path>
              </a:pathLst>
            </a:custGeom>
            <a:solidFill>
              <a:srgbClr val="19598D"/>
            </a:solidFill>
          </p:spPr>
          <p:txBody>
            <a:bodyPr/>
            <a:lstStyle/>
            <a:p>
              <a:pPr defTabSz="609630"/>
              <a:endParaRPr lang="en-US" sz="1200">
                <a:solidFill>
                  <a:prstClr val="black"/>
                </a:solidFill>
                <a:latin typeface="Calibri"/>
              </a:endParaRPr>
            </a:p>
          </p:txBody>
        </p:sp>
        <p:sp>
          <p:nvSpPr>
            <p:cNvPr id="9" name="TextBox 9"/>
            <p:cNvSpPr txBox="1"/>
            <p:nvPr/>
          </p:nvSpPr>
          <p:spPr>
            <a:xfrm>
              <a:off x="0" y="-47625"/>
              <a:ext cx="4242854" cy="2159817"/>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sp>
        <p:nvSpPr>
          <p:cNvPr id="10" name="Freeform 10" descr="Bowling alley">
            <a:extLst>
              <a:ext uri="{C183D7F6-B498-43B3-948B-1728B52AA6E4}">
                <adec:decorative xmlns:adec="http://schemas.microsoft.com/office/drawing/2017/decorative" val="0"/>
              </a:ext>
            </a:extLst>
          </p:cNvPr>
          <p:cNvSpPr/>
          <p:nvPr/>
        </p:nvSpPr>
        <p:spPr>
          <a:xfrm>
            <a:off x="455181" y="328418"/>
            <a:ext cx="4523219" cy="5424683"/>
          </a:xfrm>
          <a:custGeom>
            <a:avLst/>
            <a:gdLst/>
            <a:ahLst/>
            <a:cxnLst/>
            <a:rect l="l" t="t" r="r" b="b"/>
            <a:pathLst>
              <a:path w="5293586" h="7538068">
                <a:moveTo>
                  <a:pt x="0" y="0"/>
                </a:moveTo>
                <a:lnTo>
                  <a:pt x="5293586" y="0"/>
                </a:lnTo>
                <a:lnTo>
                  <a:pt x="5293586" y="7538068"/>
                </a:lnTo>
                <a:lnTo>
                  <a:pt x="0" y="7538068"/>
                </a:lnTo>
                <a:lnTo>
                  <a:pt x="0" y="0"/>
                </a:lnTo>
                <a:close/>
              </a:path>
            </a:pathLst>
          </a:custGeom>
          <a:blipFill>
            <a:blip r:embed="rId2"/>
            <a:stretch>
              <a:fillRect l="-3400" r="-3400"/>
            </a:stretch>
          </a:blipFill>
          <a:ln w="12700">
            <a:solidFill>
              <a:schemeClr val="bg1"/>
            </a:solidFill>
          </a:ln>
        </p:spPr>
        <p:txBody>
          <a:bodyPr/>
          <a:lstStyle/>
          <a:p>
            <a:pPr defTabSz="609630"/>
            <a:endParaRPr lang="en-US" sz="1200">
              <a:solidFill>
                <a:prstClr val="black"/>
              </a:solidFill>
              <a:latin typeface="Calibri"/>
            </a:endParaRPr>
          </a:p>
        </p:txBody>
      </p:sp>
      <p:pic>
        <p:nvPicPr>
          <p:cNvPr id="15" name="Picture 14" descr="A lake with a group of boats and buildings&#10;&#10;">
            <a:extLst>
              <a:ext uri="{FF2B5EF4-FFF2-40B4-BE49-F238E27FC236}">
                <a16:creationId xmlns:a16="http://schemas.microsoft.com/office/drawing/2014/main" id="{030D9413-9E2A-159B-B24A-0FE6746D5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3598" y="3551728"/>
            <a:ext cx="6583989" cy="3075182"/>
          </a:xfrm>
          <a:prstGeom prst="rect">
            <a:avLst/>
          </a:prstGeom>
          <a:ln w="12700">
            <a:solidFill>
              <a:schemeClr val="bg1"/>
            </a:solidFill>
          </a:ln>
        </p:spPr>
      </p:pic>
      <p:sp>
        <p:nvSpPr>
          <p:cNvPr id="13" name="TextBox 14">
            <a:extLst>
              <a:ext uri="{FF2B5EF4-FFF2-40B4-BE49-F238E27FC236}">
                <a16:creationId xmlns:a16="http://schemas.microsoft.com/office/drawing/2014/main" id="{015D6FA3-80E3-AE59-229F-D6D27F8103E6}"/>
              </a:ext>
            </a:extLst>
          </p:cNvPr>
          <p:cNvSpPr txBox="1">
            <a:spLocks noGrp="1"/>
          </p:cNvSpPr>
          <p:nvPr>
            <p:ph type="title" idx="4294967295"/>
          </p:nvPr>
        </p:nvSpPr>
        <p:spPr>
          <a:xfrm>
            <a:off x="-153189" y="6036092"/>
            <a:ext cx="8558780" cy="43601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34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Montserrat Extra-Bold"/>
                <a:ea typeface="+mn-ea"/>
                <a:cs typeface="+mn-cs"/>
              </a:rPr>
              <a:t>More CTR and Campus Amenities</a:t>
            </a:r>
          </a:p>
        </p:txBody>
      </p:sp>
      <p:pic>
        <p:nvPicPr>
          <p:cNvPr id="17" name="Picture 16" descr="A large gym with exercise equipment&#10;&#10;">
            <a:extLst>
              <a:ext uri="{FF2B5EF4-FFF2-40B4-BE49-F238E27FC236}">
                <a16:creationId xmlns:a16="http://schemas.microsoft.com/office/drawing/2014/main" id="{17B5C648-B6F2-0ADA-7811-F010D37779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8342" y="337512"/>
            <a:ext cx="3466182" cy="3091488"/>
          </a:xfrm>
          <a:prstGeom prst="rect">
            <a:avLst/>
          </a:prstGeom>
          <a:ln w="12700">
            <a:solidFill>
              <a:schemeClr val="bg1"/>
            </a:solidFill>
          </a:ln>
        </p:spPr>
      </p:pic>
      <p:sp>
        <p:nvSpPr>
          <p:cNvPr id="11" name="Freeform 11" descr="gym with treadmills and rowing machines. ">
            <a:extLst>
              <a:ext uri="{C183D7F6-B498-43B3-948B-1728B52AA6E4}">
                <adec:decorative xmlns:adec="http://schemas.microsoft.com/office/drawing/2017/decorative" val="0"/>
              </a:ext>
            </a:extLst>
          </p:cNvPr>
          <p:cNvSpPr/>
          <p:nvPr/>
        </p:nvSpPr>
        <p:spPr>
          <a:xfrm>
            <a:off x="8624466" y="328418"/>
            <a:ext cx="3027865" cy="3075182"/>
          </a:xfrm>
          <a:custGeom>
            <a:avLst/>
            <a:gdLst/>
            <a:ahLst/>
            <a:cxnLst/>
            <a:rect l="l" t="t" r="r" b="b"/>
            <a:pathLst>
              <a:path w="4990051" h="6653401">
                <a:moveTo>
                  <a:pt x="0" y="0"/>
                </a:moveTo>
                <a:lnTo>
                  <a:pt x="4990051" y="0"/>
                </a:lnTo>
                <a:lnTo>
                  <a:pt x="4990051" y="6653401"/>
                </a:lnTo>
                <a:lnTo>
                  <a:pt x="0" y="6653401"/>
                </a:lnTo>
                <a:lnTo>
                  <a:pt x="0" y="0"/>
                </a:lnTo>
                <a:close/>
              </a:path>
            </a:pathLst>
          </a:custGeom>
          <a:blipFill>
            <a:blip r:embed="rId5"/>
            <a:stretch>
              <a:fillRect/>
            </a:stretch>
          </a:blipFill>
          <a:ln w="12700">
            <a:solidFill>
              <a:schemeClr val="bg1"/>
            </a:solidFill>
          </a:ln>
        </p:spPr>
        <p:txBody>
          <a:bodyPr/>
          <a:lstStyle/>
          <a:p>
            <a:pPr defTabSz="609630"/>
            <a:endParaRPr lang="en-US" sz="1200">
              <a:solidFill>
                <a:prstClr val="black"/>
              </a:solidFill>
              <a:latin typeface="Calibri"/>
            </a:endParaRPr>
          </a:p>
        </p:txBody>
      </p:sp>
      <p:sp>
        <p:nvSpPr>
          <p:cNvPr id="4" name="Freeform 4">
            <a:extLst>
              <a:ext uri="{C183D7F6-B498-43B3-948B-1728B52AA6E4}">
                <adec:decorative xmlns:adec="http://schemas.microsoft.com/office/drawing/2017/decorative" val="1"/>
              </a:ext>
            </a:extLst>
          </p:cNvPr>
          <p:cNvSpPr/>
          <p:nvPr/>
        </p:nvSpPr>
        <p:spPr>
          <a:xfrm rot="-5400000">
            <a:off x="334108" y="1689820"/>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6">
              <a:alphaModFix amt="75000"/>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AutoShape 6">
            <a:extLst>
              <a:ext uri="{C183D7F6-B498-43B3-948B-1728B52AA6E4}">
                <adec:decorative xmlns:adec="http://schemas.microsoft.com/office/drawing/2017/decorative" val="1"/>
              </a:ext>
            </a:extLst>
          </p:cNvPr>
          <p:cNvSpPr/>
          <p:nvPr/>
        </p:nvSpPr>
        <p:spPr>
          <a:xfrm rot="-5376337">
            <a:off x="-76461" y="3017753"/>
            <a:ext cx="1383844" cy="0"/>
          </a:xfrm>
          <a:prstGeom prst="line">
            <a:avLst/>
          </a:prstGeom>
          <a:ln w="28575" cap="rnd">
            <a:solidFill>
              <a:srgbClr val="D9D9D9">
                <a:alpha val="74902"/>
              </a:srgbClr>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3" name="Freeform 3">
            <a:extLst>
              <a:ext uri="{C183D7F6-B498-43B3-948B-1728B52AA6E4}">
                <adec:decorative xmlns:adec="http://schemas.microsoft.com/office/drawing/2017/decorative" val="1"/>
              </a:ext>
            </a:extLst>
          </p:cNvPr>
          <p:cNvSpPr/>
          <p:nvPr/>
        </p:nvSpPr>
        <p:spPr>
          <a:xfrm rot="-5400000">
            <a:off x="11295185" y="896816"/>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6">
              <a:alphaModFix amt="75000"/>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AutoShape 5">
            <a:extLst>
              <a:ext uri="{C183D7F6-B498-43B3-948B-1728B52AA6E4}">
                <adec:decorative xmlns:adec="http://schemas.microsoft.com/office/drawing/2017/decorative" val="1"/>
              </a:ext>
            </a:extLst>
          </p:cNvPr>
          <p:cNvSpPr/>
          <p:nvPr/>
        </p:nvSpPr>
        <p:spPr>
          <a:xfrm rot="-5376337">
            <a:off x="10884617" y="2224750"/>
            <a:ext cx="1383844" cy="0"/>
          </a:xfrm>
          <a:prstGeom prst="line">
            <a:avLst/>
          </a:prstGeom>
          <a:ln w="28575" cap="rnd">
            <a:solidFill>
              <a:srgbClr val="D9D9D9">
                <a:alpha val="74902"/>
              </a:srgbClr>
            </a:solidFill>
            <a:prstDash val="solid"/>
            <a:headEnd type="none" w="sm" len="sm"/>
            <a:tailEnd type="none" w="sm" len="sm"/>
          </a:ln>
        </p:spPr>
        <p:txBody>
          <a:bodyPr/>
          <a:lstStyle/>
          <a:p>
            <a:pPr defTabSz="609630"/>
            <a:endParaRPr lang="en-US" sz="1200">
              <a:solidFill>
                <a:prstClr val="black"/>
              </a:solidFill>
              <a:latin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WS Graduates in caps a gowns in front of an administration building. ">
            <a:extLst>
              <a:ext uri="{FF2B5EF4-FFF2-40B4-BE49-F238E27FC236}">
                <a16:creationId xmlns:a16="http://schemas.microsoft.com/office/drawing/2014/main" id="{99FDF330-97BC-8136-6E5C-262F0DDE044F}"/>
              </a:ext>
            </a:extLst>
          </p:cNvPr>
          <p:cNvPicPr>
            <a:picLocks noChangeAspect="1"/>
          </p:cNvPicPr>
          <p:nvPr/>
        </p:nvPicPr>
        <p:blipFill>
          <a:blip r:embed="rId2"/>
          <a:stretch>
            <a:fillRect/>
          </a:stretch>
        </p:blipFill>
        <p:spPr>
          <a:xfrm>
            <a:off x="2483" y="48768"/>
            <a:ext cx="5544878" cy="2140673"/>
          </a:xfrm>
          <a:prstGeom prst="rect">
            <a:avLst/>
          </a:prstGeom>
        </p:spPr>
      </p:pic>
      <p:sp>
        <p:nvSpPr>
          <p:cNvPr id="2" name="AutoShape 2">
            <a:extLst>
              <a:ext uri="{C183D7F6-B498-43B3-948B-1728B52AA6E4}">
                <adec:decorative xmlns:adec="http://schemas.microsoft.com/office/drawing/2017/decorative" val="1"/>
              </a:ext>
            </a:extLst>
          </p:cNvPr>
          <p:cNvSpPr/>
          <p:nvPr/>
        </p:nvSpPr>
        <p:spPr>
          <a:xfrm>
            <a:off x="5400579" y="46121"/>
            <a:ext cx="6791421" cy="2135940"/>
          </a:xfrm>
          <a:prstGeom prst="rect">
            <a:avLst/>
          </a:prstGeom>
          <a:solidFill>
            <a:srgbClr val="19598D"/>
          </a:solidFill>
        </p:spPr>
        <p:txBody>
          <a:bodyPr/>
          <a:lstStyle/>
          <a:p>
            <a:pPr defTabSz="609630"/>
            <a:endParaRPr lang="en-US" sz="1600">
              <a:solidFill>
                <a:prstClr val="black"/>
              </a:solidFill>
              <a:latin typeface="Calibri"/>
            </a:endParaRPr>
          </a:p>
        </p:txBody>
      </p:sp>
      <p:pic>
        <p:nvPicPr>
          <p:cNvPr id="4" name="Picture 3" descr="A black and white logo with a star GVRA Logo">
            <a:extLst>
              <a:ext uri="{FF2B5EF4-FFF2-40B4-BE49-F238E27FC236}">
                <a16:creationId xmlns:a16="http://schemas.microsoft.com/office/drawing/2014/main" id="{209DBDB0-838B-1424-2411-ED836DB6CD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3384" y="140368"/>
            <a:ext cx="562079" cy="667427"/>
          </a:xfrm>
          <a:prstGeom prst="rect">
            <a:avLst/>
          </a:prstGeom>
        </p:spPr>
      </p:pic>
      <p:sp>
        <p:nvSpPr>
          <p:cNvPr id="5" name="TextBox 5"/>
          <p:cNvSpPr txBox="1"/>
          <p:nvPr/>
        </p:nvSpPr>
        <p:spPr>
          <a:xfrm>
            <a:off x="5852696" y="641665"/>
            <a:ext cx="6059814" cy="658450"/>
          </a:xfrm>
          <a:prstGeom prst="rect">
            <a:avLst/>
          </a:prstGeom>
        </p:spPr>
        <p:txBody>
          <a:bodyPr wrap="square" lIns="0" tIns="0" rIns="0" bIns="0" rtlCol="0" anchor="t">
            <a:spAutoFit/>
          </a:bodyPr>
          <a:lstStyle/>
          <a:p>
            <a:pPr algn="ctr" defTabSz="609630">
              <a:lnSpc>
                <a:spcPts val="6287"/>
              </a:lnSpc>
            </a:pPr>
            <a:r>
              <a:rPr lang="en-US" sz="1600" dirty="0">
                <a:solidFill>
                  <a:srgbClr val="FFFAEF"/>
                </a:solidFill>
                <a:latin typeface="CS Gordon Serif"/>
              </a:rPr>
              <a:t>So, what happens after graduation?</a:t>
            </a:r>
            <a:endParaRPr lang="en-US" sz="1200" dirty="0">
              <a:solidFill>
                <a:prstClr val="black"/>
              </a:solidFill>
              <a:latin typeface="Calibri"/>
              <a:ea typeface="Calibri"/>
              <a:cs typeface="Calibri"/>
            </a:endParaRPr>
          </a:p>
        </p:txBody>
      </p:sp>
      <p:sp>
        <p:nvSpPr>
          <p:cNvPr id="8" name="Title 7">
            <a:extLst>
              <a:ext uri="{FF2B5EF4-FFF2-40B4-BE49-F238E27FC236}">
                <a16:creationId xmlns:a16="http://schemas.microsoft.com/office/drawing/2014/main" id="{AD88CDA3-6A4E-446B-DD2C-4D32DEB71AAA}"/>
              </a:ext>
            </a:extLst>
          </p:cNvPr>
          <p:cNvSpPr txBox="1">
            <a:spLocks noGrp="1"/>
          </p:cNvSpPr>
          <p:nvPr>
            <p:ph type="title" idx="4294967295"/>
          </p:nvPr>
        </p:nvSpPr>
        <p:spPr>
          <a:xfrm>
            <a:off x="5614737" y="1544053"/>
            <a:ext cx="6370720" cy="348878"/>
          </a:xfrm>
          <a:prstGeom prst="rect">
            <a:avLst/>
          </a:prstGeom>
          <a:noFill/>
          <a:ln>
            <a:noFill/>
            <a:prstDash/>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Calibri"/>
                <a:ea typeface="Calibri"/>
                <a:cs typeface="Calibri"/>
              </a:rPr>
              <a:t>Don't Worry!  We Have Your Back! </a:t>
            </a:r>
          </a:p>
        </p:txBody>
      </p:sp>
      <p:pic>
        <p:nvPicPr>
          <p:cNvPr id="6" name="Picture 5" descr="Anthony Walker - RWS Graduate in Auto Detailing">
            <a:extLst>
              <a:ext uri="{FF2B5EF4-FFF2-40B4-BE49-F238E27FC236}">
                <a16:creationId xmlns:a16="http://schemas.microsoft.com/office/drawing/2014/main" id="{83D03BB1-D94B-ABB0-C893-14661E655A0E}"/>
              </a:ext>
            </a:extLst>
          </p:cNvPr>
          <p:cNvPicPr>
            <a:picLocks noChangeAspect="1"/>
          </p:cNvPicPr>
          <p:nvPr/>
        </p:nvPicPr>
        <p:blipFill>
          <a:blip r:embed="rId4"/>
          <a:stretch>
            <a:fillRect/>
          </a:stretch>
        </p:blipFill>
        <p:spPr>
          <a:xfrm rot="20872913">
            <a:off x="290633" y="2220192"/>
            <a:ext cx="2387600" cy="3009580"/>
          </a:xfrm>
          <a:prstGeom prst="rect">
            <a:avLst/>
          </a:prstGeom>
          <a:ln w="12700">
            <a:solidFill>
              <a:schemeClr val="tx1"/>
            </a:solidFill>
          </a:ln>
        </p:spPr>
      </p:pic>
      <p:pic>
        <p:nvPicPr>
          <p:cNvPr id="12" name="Picture 11" descr="Abigail Langford - RWS Graduate Retail">
            <a:extLst>
              <a:ext uri="{FF2B5EF4-FFF2-40B4-BE49-F238E27FC236}">
                <a16:creationId xmlns:a16="http://schemas.microsoft.com/office/drawing/2014/main" id="{9C9CAC35-1C4A-5402-B004-52B705A5EFCF}"/>
              </a:ext>
            </a:extLst>
          </p:cNvPr>
          <p:cNvPicPr>
            <a:picLocks noChangeAspect="1"/>
          </p:cNvPicPr>
          <p:nvPr/>
        </p:nvPicPr>
        <p:blipFill>
          <a:blip r:embed="rId5"/>
          <a:stretch>
            <a:fillRect/>
          </a:stretch>
        </p:blipFill>
        <p:spPr>
          <a:xfrm rot="600000">
            <a:off x="2552864" y="3542263"/>
            <a:ext cx="2394649" cy="2892528"/>
          </a:xfrm>
          <a:prstGeom prst="rect">
            <a:avLst/>
          </a:prstGeom>
          <a:ln w="12700">
            <a:solidFill>
              <a:schemeClr val="tx1"/>
            </a:solidFill>
          </a:ln>
        </p:spPr>
      </p:pic>
      <p:sp>
        <p:nvSpPr>
          <p:cNvPr id="10" name="TextBox 9">
            <a:extLst>
              <a:ext uri="{FF2B5EF4-FFF2-40B4-BE49-F238E27FC236}">
                <a16:creationId xmlns:a16="http://schemas.microsoft.com/office/drawing/2014/main" id="{74E0E9D3-B58F-984F-744D-C21111B13938}"/>
              </a:ext>
            </a:extLst>
          </p:cNvPr>
          <p:cNvSpPr txBox="1"/>
          <p:nvPr/>
        </p:nvSpPr>
        <p:spPr>
          <a:xfrm>
            <a:off x="5182269" y="2374901"/>
            <a:ext cx="7013741" cy="4328364"/>
          </a:xfrm>
          <a:prstGeom prst="rect">
            <a:avLst/>
          </a:prstGeom>
          <a:noFill/>
        </p:spPr>
        <p:txBody>
          <a:bodyPr wrap="square" lIns="60960" tIns="30480" rIns="60960" bIns="30480" rtlCol="0" anchor="t">
            <a:spAutoFit/>
          </a:bodyPr>
          <a:lstStyle/>
          <a:p>
            <a:pPr marL="190510" indent="-190510" defTabSz="609630">
              <a:buFont typeface="Arial" panose="020B0604020202020204" pitchFamily="34" charset="0"/>
              <a:buChar char="•"/>
            </a:pPr>
            <a:r>
              <a:rPr lang="en-US" sz="1733" b="1" dirty="0">
                <a:solidFill>
                  <a:prstClr val="black"/>
                </a:solidFill>
                <a:latin typeface="Calibri"/>
              </a:rPr>
              <a:t>At the beginning of the semester, each student is assigned a provider and RWS Employment Specialist to help support achieving their  employment goals.</a:t>
            </a:r>
            <a:endParaRPr lang="en-US" sz="1733" b="1" dirty="0">
              <a:solidFill>
                <a:prstClr val="black"/>
              </a:solidFill>
              <a:latin typeface="Calibri"/>
              <a:ea typeface="Calibri"/>
              <a:cs typeface="Calibri"/>
            </a:endParaRPr>
          </a:p>
          <a:p>
            <a:pPr defTabSz="609630"/>
            <a:endParaRPr lang="en-US" sz="1733" b="1" dirty="0">
              <a:solidFill>
                <a:prstClr val="black"/>
              </a:solidFill>
              <a:latin typeface="Calibri"/>
              <a:ea typeface="Calibri"/>
              <a:cs typeface="Calibri"/>
            </a:endParaRPr>
          </a:p>
          <a:p>
            <a:pPr marL="190510" indent="-190510" defTabSz="609630">
              <a:buFont typeface="Arial" panose="020B0604020202020204" pitchFamily="34" charset="0"/>
              <a:buChar char="•"/>
            </a:pPr>
            <a:r>
              <a:rPr lang="en-US" sz="1733" b="1" dirty="0">
                <a:solidFill>
                  <a:prstClr val="black"/>
                </a:solidFill>
                <a:latin typeface="Calibri"/>
              </a:rPr>
              <a:t>This team works with students throughout their time at RWS to determine strengths, potential areas for improvement, and to identify job opportunities available in students' hometowns that would be a good fit. </a:t>
            </a:r>
            <a:endParaRPr lang="en-US" sz="1733" b="1" dirty="0">
              <a:solidFill>
                <a:prstClr val="black"/>
              </a:solidFill>
              <a:latin typeface="Calibri"/>
              <a:ea typeface="Calibri"/>
              <a:cs typeface="Calibri"/>
            </a:endParaRPr>
          </a:p>
          <a:p>
            <a:pPr defTabSz="609630"/>
            <a:endParaRPr lang="en-US" sz="1733" b="1" dirty="0">
              <a:solidFill>
                <a:prstClr val="black"/>
              </a:solidFill>
              <a:latin typeface="Calibri"/>
              <a:ea typeface="Calibri"/>
              <a:cs typeface="Calibri"/>
            </a:endParaRPr>
          </a:p>
          <a:p>
            <a:pPr marL="190510" indent="-190510" defTabSz="609630">
              <a:buFont typeface="Arial" panose="020B0604020202020204" pitchFamily="34" charset="0"/>
              <a:buChar char="•"/>
            </a:pPr>
            <a:r>
              <a:rPr lang="en-US" sz="1733" b="1" dirty="0">
                <a:solidFill>
                  <a:prstClr val="black"/>
                </a:solidFill>
                <a:latin typeface="Calibri"/>
              </a:rPr>
              <a:t>They also provide support to students in – building resumes, honing interview skills, and scheduling interviews for high interest jobs after completing their RWS pathway certifications.  </a:t>
            </a:r>
            <a:endParaRPr lang="en-US" sz="1733" b="1" dirty="0">
              <a:solidFill>
                <a:prstClr val="black"/>
              </a:solidFill>
              <a:latin typeface="Calibri"/>
              <a:ea typeface="Calibri"/>
              <a:cs typeface="Calibri"/>
            </a:endParaRPr>
          </a:p>
          <a:p>
            <a:pPr defTabSz="609630"/>
            <a:endParaRPr lang="en-US" sz="1733" b="1" dirty="0">
              <a:solidFill>
                <a:prstClr val="black"/>
              </a:solidFill>
              <a:latin typeface="Calibri"/>
              <a:ea typeface="Calibri"/>
              <a:cs typeface="Calibri"/>
            </a:endParaRPr>
          </a:p>
          <a:p>
            <a:pPr marL="190510" indent="-190510" defTabSz="609630">
              <a:buFont typeface="Arial" panose="020B0604020202020204" pitchFamily="34" charset="0"/>
              <a:buChar char="•"/>
            </a:pPr>
            <a:r>
              <a:rPr lang="en-US" sz="1733" b="1" dirty="0">
                <a:solidFill>
                  <a:prstClr val="black"/>
                </a:solidFill>
                <a:latin typeface="Calibri"/>
              </a:rPr>
              <a:t>RWS Employment Specialists and providers continue to work with students for 90 days after graduation to ensure graduates successful obtain and retain gainful employment. </a:t>
            </a:r>
            <a:endParaRPr lang="en-US" sz="1733" b="1" dirty="0">
              <a:solidFill>
                <a:prstClr val="black"/>
              </a:solidFill>
              <a:latin typeface="Calibri"/>
              <a:ea typeface="Calibri"/>
              <a:cs typeface="Calibri"/>
            </a:endParaRPr>
          </a:p>
        </p:txBody>
      </p:sp>
    </p:spTree>
    <p:extLst>
      <p:ext uri="{BB962C8B-B14F-4D97-AF65-F5344CB8AC3E}">
        <p14:creationId xmlns:p14="http://schemas.microsoft.com/office/powerpoint/2010/main" val="2418547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5340422" y="0"/>
            <a:ext cx="6851578" cy="1826221"/>
          </a:xfrm>
          <a:prstGeom prst="rect">
            <a:avLst/>
          </a:prstGeom>
          <a:solidFill>
            <a:srgbClr val="19598D"/>
          </a:solidFill>
        </p:spPr>
        <p:txBody>
          <a:bodyPr/>
          <a:lstStyle/>
          <a:p>
            <a:pPr defTabSz="609630"/>
            <a:endParaRPr lang="en-US" sz="1200">
              <a:solidFill>
                <a:prstClr val="black"/>
              </a:solidFill>
              <a:latin typeface="Calibri"/>
            </a:endParaRPr>
          </a:p>
        </p:txBody>
      </p:sp>
      <p:sp>
        <p:nvSpPr>
          <p:cNvPr id="5" name="TextBox 5"/>
          <p:cNvSpPr txBox="1">
            <a:spLocks noGrp="1"/>
          </p:cNvSpPr>
          <p:nvPr>
            <p:ph type="title" idx="4294967295"/>
          </p:nvPr>
        </p:nvSpPr>
        <p:spPr>
          <a:xfrm>
            <a:off x="6630838" y="575174"/>
            <a:ext cx="4535815" cy="80996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6287"/>
              </a:lnSpc>
              <a:spcBef>
                <a:spcPts val="0"/>
              </a:spcBef>
              <a:spcAft>
                <a:spcPts val="0"/>
              </a:spcAft>
              <a:buClrTx/>
              <a:buSzTx/>
              <a:buFontTx/>
              <a:buNone/>
              <a:tabLst/>
              <a:defRPr/>
            </a:pPr>
            <a:r>
              <a:rPr kumimoji="0" lang="en-US" sz="6986" b="0" i="0" u="none" strike="noStrike" kern="1200" cap="none" spc="0" normalizeH="0" baseline="0" noProof="0" dirty="0">
                <a:ln>
                  <a:noFill/>
                </a:ln>
                <a:solidFill>
                  <a:srgbClr val="FFFAEF"/>
                </a:solidFill>
                <a:effectLst/>
                <a:uLnTx/>
                <a:uFillTx/>
                <a:latin typeface="CS Gordon Serif"/>
                <a:ea typeface="+mn-ea"/>
                <a:cs typeface="+mn-cs"/>
              </a:rPr>
              <a:t>TOURS</a:t>
            </a:r>
          </a:p>
        </p:txBody>
      </p:sp>
      <p:pic>
        <p:nvPicPr>
          <p:cNvPr id="3" name="Picture 3" descr="Arrow pointing to the word Tours"/>
          <p:cNvPicPr>
            <a:picLocks noChangeAspect="1"/>
          </p:cNvPicPr>
          <p:nvPr/>
        </p:nvPicPr>
        <p:blipFill>
          <a:blip r:embed="rId2"/>
          <a:srcRect/>
          <a:stretch>
            <a:fillRect/>
          </a:stretch>
        </p:blipFill>
        <p:spPr>
          <a:xfrm>
            <a:off x="4302013" y="419523"/>
            <a:ext cx="2279276" cy="1025674"/>
          </a:xfrm>
          <a:prstGeom prst="rect">
            <a:avLst/>
          </a:prstGeom>
        </p:spPr>
      </p:pic>
      <p:pic>
        <p:nvPicPr>
          <p:cNvPr id="19" name="Picture 18" descr="Pictures of RWS">
            <a:extLst>
              <a:ext uri="{FF2B5EF4-FFF2-40B4-BE49-F238E27FC236}">
                <a16:creationId xmlns:a16="http://schemas.microsoft.com/office/drawing/2014/main" id="{22E49091-B6BB-99F9-BFF1-679ADEBE33A3}"/>
              </a:ext>
            </a:extLst>
          </p:cNvPr>
          <p:cNvPicPr>
            <a:picLocks noChangeAspect="1"/>
          </p:cNvPicPr>
          <p:nvPr/>
        </p:nvPicPr>
        <p:blipFill>
          <a:blip r:embed="rId3"/>
          <a:stretch>
            <a:fillRect/>
          </a:stretch>
        </p:blipFill>
        <p:spPr>
          <a:xfrm>
            <a:off x="129962" y="1134917"/>
            <a:ext cx="5210461" cy="4778151"/>
          </a:xfrm>
          <a:prstGeom prst="rect">
            <a:avLst/>
          </a:prstGeom>
        </p:spPr>
      </p:pic>
      <p:pic>
        <p:nvPicPr>
          <p:cNvPr id="16" name="Picture 15" descr="Email to sign up &#10;RWS_Tours@gvs.ga.gov">
            <a:extLst>
              <a:ext uri="{FF2B5EF4-FFF2-40B4-BE49-F238E27FC236}">
                <a16:creationId xmlns:a16="http://schemas.microsoft.com/office/drawing/2014/main" id="{487822CE-D38A-6E8C-7BC6-0FF3CFA95619}"/>
              </a:ext>
            </a:extLst>
          </p:cNvPr>
          <p:cNvPicPr>
            <a:picLocks noChangeAspect="1"/>
          </p:cNvPicPr>
          <p:nvPr/>
        </p:nvPicPr>
        <p:blipFill>
          <a:blip r:embed="rId4"/>
          <a:stretch>
            <a:fillRect/>
          </a:stretch>
        </p:blipFill>
        <p:spPr>
          <a:xfrm>
            <a:off x="6713945" y="1938486"/>
            <a:ext cx="4169075" cy="1292769"/>
          </a:xfrm>
          <a:prstGeom prst="rect">
            <a:avLst/>
          </a:prstGeom>
          <a:ln w="12700">
            <a:solidFill>
              <a:schemeClr val="tx1"/>
            </a:solidFill>
          </a:ln>
        </p:spPr>
      </p:pic>
      <p:sp>
        <p:nvSpPr>
          <p:cNvPr id="17" name="TextBox 16">
            <a:extLst>
              <a:ext uri="{FF2B5EF4-FFF2-40B4-BE49-F238E27FC236}">
                <a16:creationId xmlns:a16="http://schemas.microsoft.com/office/drawing/2014/main" id="{914D006F-E8E7-62D5-6EE7-B5F7427EE917}"/>
              </a:ext>
            </a:extLst>
          </p:cNvPr>
          <p:cNvSpPr txBox="1"/>
          <p:nvPr/>
        </p:nvSpPr>
        <p:spPr>
          <a:xfrm>
            <a:off x="5813751" y="3433756"/>
            <a:ext cx="5970335" cy="2215607"/>
          </a:xfrm>
          <a:prstGeom prst="rect">
            <a:avLst/>
          </a:prstGeom>
          <a:noFill/>
        </p:spPr>
        <p:txBody>
          <a:bodyPr wrap="square" lIns="60960" tIns="30480" rIns="60960" bIns="30480" rtlCol="0" anchor="t">
            <a:spAutoFit/>
          </a:bodyPr>
          <a:lstStyle/>
          <a:p>
            <a:pPr algn="ctr" defTabSz="609630"/>
            <a:r>
              <a:rPr lang="en-US" sz="2133" b="1" u="sng" dirty="0">
                <a:solidFill>
                  <a:prstClr val="black"/>
                </a:solidFill>
                <a:latin typeface="Calibri"/>
              </a:rPr>
              <a:t>Include the following information in your email</a:t>
            </a:r>
            <a:r>
              <a:rPr lang="en-US" sz="2133" dirty="0">
                <a:solidFill>
                  <a:prstClr val="black"/>
                </a:solidFill>
                <a:latin typeface="Calibri"/>
              </a:rPr>
              <a:t>:</a:t>
            </a:r>
            <a:endParaRPr lang="en-US" sz="1200" dirty="0">
              <a:solidFill>
                <a:prstClr val="black"/>
              </a:solidFill>
              <a:latin typeface="Calibri"/>
            </a:endParaRPr>
          </a:p>
          <a:p>
            <a:pPr defTabSz="609630"/>
            <a:endParaRPr lang="en-US" sz="2133" dirty="0">
              <a:solidFill>
                <a:prstClr val="black"/>
              </a:solidFill>
              <a:latin typeface="Calibri"/>
            </a:endParaRPr>
          </a:p>
          <a:p>
            <a:pPr algn="ctr" defTabSz="609630">
              <a:buFont typeface="Arial" panose="020B0604020202020204" pitchFamily="34" charset="0"/>
              <a:buChar char="•"/>
            </a:pPr>
            <a:r>
              <a:rPr lang="en-US" sz="2133" dirty="0">
                <a:solidFill>
                  <a:prstClr val="black"/>
                </a:solidFill>
                <a:latin typeface="Calibri"/>
              </a:rPr>
              <a:t>Contact Name, Email address and phone number</a:t>
            </a:r>
            <a:endParaRPr lang="en-US" sz="2133" dirty="0">
              <a:solidFill>
                <a:prstClr val="black"/>
              </a:solidFill>
              <a:latin typeface="Calibri"/>
              <a:ea typeface="Calibri"/>
              <a:cs typeface="Calibri"/>
            </a:endParaRPr>
          </a:p>
          <a:p>
            <a:pPr algn="ctr" defTabSz="609630">
              <a:buFont typeface="Arial" panose="020B0604020202020204" pitchFamily="34" charset="0"/>
              <a:buChar char="•"/>
            </a:pPr>
            <a:r>
              <a:rPr lang="en-US" sz="2133" dirty="0">
                <a:solidFill>
                  <a:prstClr val="black"/>
                </a:solidFill>
                <a:latin typeface="Calibri"/>
              </a:rPr>
              <a:t>Type of tour you are requesting (Parent, Transition    or School Staff)</a:t>
            </a:r>
            <a:endParaRPr lang="en-US" sz="2133" dirty="0">
              <a:solidFill>
                <a:prstClr val="black"/>
              </a:solidFill>
              <a:latin typeface="Calibri"/>
              <a:ea typeface="Calibri"/>
              <a:cs typeface="Calibri"/>
            </a:endParaRPr>
          </a:p>
          <a:p>
            <a:pPr algn="ctr" defTabSz="609630">
              <a:buFont typeface="Arial" panose="020B0604020202020204" pitchFamily="34" charset="0"/>
              <a:buChar char="•"/>
            </a:pPr>
            <a:r>
              <a:rPr lang="en-US" sz="2133" dirty="0">
                <a:solidFill>
                  <a:prstClr val="black"/>
                </a:solidFill>
                <a:latin typeface="Calibri"/>
              </a:rPr>
              <a:t>Number of participants attending (Max 32)</a:t>
            </a:r>
            <a:endParaRPr lang="en-US" sz="2133" dirty="0">
              <a:solidFill>
                <a:prstClr val="black"/>
              </a:solidFill>
              <a:latin typeface="Calibri"/>
              <a:ea typeface="Calibri"/>
              <a:cs typeface="Calibri"/>
            </a:endParaRPr>
          </a:p>
          <a:p>
            <a:pPr algn="ctr" defTabSz="609630"/>
            <a:endParaRPr lang="en-US" sz="1200" dirty="0">
              <a:solidFill>
                <a:prstClr val="black"/>
              </a:solidFill>
              <a:latin typeface="Calibri"/>
              <a:ea typeface="Calibri"/>
              <a:cs typeface="Calibri"/>
            </a:endParaRPr>
          </a:p>
        </p:txBody>
      </p:sp>
      <p:pic>
        <p:nvPicPr>
          <p:cNvPr id="21" name="Picture 20" descr="All Students visiting on a tour must hae a pre-ETS permission form completed before arrival. ">
            <a:extLst>
              <a:ext uri="{FF2B5EF4-FFF2-40B4-BE49-F238E27FC236}">
                <a16:creationId xmlns:a16="http://schemas.microsoft.com/office/drawing/2014/main" id="{841A37D8-22B9-AF29-0B78-C0DD88F76BAF}"/>
              </a:ext>
            </a:extLst>
          </p:cNvPr>
          <p:cNvPicPr>
            <a:picLocks noChangeAspect="1"/>
          </p:cNvPicPr>
          <p:nvPr/>
        </p:nvPicPr>
        <p:blipFill>
          <a:blip r:embed="rId5"/>
          <a:stretch>
            <a:fillRect/>
          </a:stretch>
        </p:blipFill>
        <p:spPr>
          <a:xfrm>
            <a:off x="2509806" y="5915044"/>
            <a:ext cx="6599928" cy="80692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a:extLst>
              <a:ext uri="{C183D7F6-B498-43B3-948B-1728B52AA6E4}">
                <adec:decorative xmlns:adec="http://schemas.microsoft.com/office/drawing/2017/decorative" val="1"/>
              </a:ext>
            </a:extLst>
          </p:cNvPr>
          <p:cNvSpPr/>
          <p:nvPr/>
        </p:nvSpPr>
        <p:spPr>
          <a:xfrm>
            <a:off x="5421650" y="66447"/>
            <a:ext cx="1219593" cy="6219475"/>
          </a:xfrm>
          <a:prstGeom prst="rect">
            <a:avLst/>
          </a:prstGeom>
          <a:solidFill>
            <a:srgbClr val="19598D"/>
          </a:solidFill>
        </p:spPr>
        <p:txBody>
          <a:bodyPr/>
          <a:lstStyle/>
          <a:p>
            <a:pPr defTabSz="609630"/>
            <a:endParaRPr lang="en-US" sz="1200">
              <a:solidFill>
                <a:prstClr val="black"/>
              </a:solidFill>
              <a:latin typeface="Calibri"/>
            </a:endParaRPr>
          </a:p>
        </p:txBody>
      </p:sp>
      <p:sp>
        <p:nvSpPr>
          <p:cNvPr id="6" name="TextBox 6"/>
          <p:cNvSpPr txBox="1">
            <a:spLocks noGrp="1"/>
          </p:cNvSpPr>
          <p:nvPr>
            <p:ph type="title" idx="4294967295"/>
          </p:nvPr>
        </p:nvSpPr>
        <p:spPr>
          <a:xfrm>
            <a:off x="1949068" y="6286500"/>
            <a:ext cx="8293864" cy="5001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3911"/>
              </a:lnSpc>
              <a:spcBef>
                <a:spcPts val="0"/>
              </a:spcBef>
              <a:spcAft>
                <a:spcPts val="0"/>
              </a:spcAft>
              <a:buClrTx/>
              <a:buSzTx/>
              <a:buFontTx/>
              <a:buNone/>
              <a:tabLst/>
              <a:defRPr/>
            </a:pPr>
            <a:r>
              <a:rPr kumimoji="0" lang="en-US" sz="2933" b="0" i="0" u="none" strike="noStrike" kern="1200" cap="none" spc="0" normalizeH="0" baseline="0" noProof="0" dirty="0">
                <a:ln>
                  <a:noFill/>
                </a:ln>
                <a:solidFill>
                  <a:srgbClr val="000000"/>
                </a:solidFill>
                <a:effectLst/>
                <a:uLnTx/>
                <a:uFillTx/>
                <a:latin typeface="Montserrat Extra-Bold"/>
                <a:ea typeface="+mn-ea"/>
                <a:cs typeface="+mn-cs"/>
              </a:rPr>
              <a:t>Current Admissions Process</a:t>
            </a:r>
            <a:r>
              <a:rPr kumimoji="0" lang="en-US" sz="3600" b="0" i="0" u="none" strike="noStrike" kern="1200" cap="none" spc="0" normalizeH="0" baseline="0" noProof="0" dirty="0">
                <a:ln>
                  <a:noFill/>
                </a:ln>
                <a:solidFill>
                  <a:srgbClr val="000000"/>
                </a:solidFill>
                <a:effectLst/>
                <a:uLnTx/>
                <a:uFillTx/>
                <a:latin typeface="Montserrat Extra-Bold"/>
                <a:ea typeface="+mn-ea"/>
                <a:cs typeface="+mn-cs"/>
              </a:rPr>
              <a:t> </a:t>
            </a:r>
          </a:p>
        </p:txBody>
      </p:sp>
      <p:pic>
        <p:nvPicPr>
          <p:cNvPr id="14" name="Picture 13" descr="A black and white logo with a star">
            <a:extLst>
              <a:ext uri="{FF2B5EF4-FFF2-40B4-BE49-F238E27FC236}">
                <a16:creationId xmlns:a16="http://schemas.microsoft.com/office/drawing/2014/main" id="{3F573469-6EBC-E08C-2A42-C28D721D8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8985" y="292100"/>
            <a:ext cx="983183" cy="1058453"/>
          </a:xfrm>
          <a:prstGeom prst="rect">
            <a:avLst/>
          </a:prstGeom>
        </p:spPr>
      </p:pic>
      <p:sp>
        <p:nvSpPr>
          <p:cNvPr id="7" name="TextBox 7"/>
          <p:cNvSpPr txBox="1"/>
          <p:nvPr/>
        </p:nvSpPr>
        <p:spPr>
          <a:xfrm>
            <a:off x="377131" y="-1908"/>
            <a:ext cx="4343003" cy="564706"/>
          </a:xfrm>
          <a:prstGeom prst="rect">
            <a:avLst/>
          </a:prstGeom>
        </p:spPr>
        <p:txBody>
          <a:bodyPr lIns="0" tIns="0" rIns="0" bIns="0" rtlCol="0" anchor="t">
            <a:spAutoFit/>
          </a:bodyPr>
          <a:lstStyle/>
          <a:p>
            <a:pPr algn="ctr" defTabSz="609630">
              <a:lnSpc>
                <a:spcPts val="4853"/>
              </a:lnSpc>
            </a:pPr>
            <a:r>
              <a:rPr lang="en-US" sz="3200" dirty="0">
                <a:solidFill>
                  <a:srgbClr val="000000"/>
                </a:solidFill>
                <a:latin typeface="Canva Sans Bold"/>
              </a:rPr>
              <a:t>Already a VR Client?</a:t>
            </a:r>
          </a:p>
        </p:txBody>
      </p:sp>
      <p:sp>
        <p:nvSpPr>
          <p:cNvPr id="9" name="TextBox 9"/>
          <p:cNvSpPr txBox="1"/>
          <p:nvPr/>
        </p:nvSpPr>
        <p:spPr>
          <a:xfrm>
            <a:off x="-117373" y="592603"/>
            <a:ext cx="5281881" cy="5489964"/>
          </a:xfrm>
          <a:prstGeom prst="rect">
            <a:avLst/>
          </a:prstGeom>
        </p:spPr>
        <p:txBody>
          <a:bodyPr wrap="square" lIns="0" tIns="0" rIns="0" bIns="0" rtlCol="0" anchor="t">
            <a:spAutoFit/>
          </a:bodyPr>
          <a:lstStyle/>
          <a:p>
            <a:pPr marL="388639" lvl="1" indent="-194320" defTabSz="609630">
              <a:lnSpc>
                <a:spcPts val="2520"/>
              </a:lnSpc>
              <a:buFont typeface="Arial"/>
              <a:buChar char="•"/>
            </a:pPr>
            <a:r>
              <a:rPr lang="en-US" sz="1600" dirty="0">
                <a:solidFill>
                  <a:srgbClr val="000000"/>
                </a:solidFill>
                <a:latin typeface="Canva Sans Bold"/>
              </a:rPr>
              <a:t>Contact your VR counselor or reach out to RWS directly at </a:t>
            </a:r>
            <a:r>
              <a:rPr lang="en-US" sz="1600" dirty="0">
                <a:solidFill>
                  <a:srgbClr val="3479EF"/>
                </a:solidFill>
                <a:latin typeface="Canva Sans Bold"/>
              </a:rPr>
              <a:t>rws.csc.referrals@gvs.ga.gov</a:t>
            </a:r>
            <a:r>
              <a:rPr lang="en-US" sz="1600" dirty="0">
                <a:solidFill>
                  <a:srgbClr val="000000"/>
                </a:solidFill>
                <a:latin typeface="Canva Sans Bold"/>
              </a:rPr>
              <a:t> for more information on RWS admissions criteria or to request an application.</a:t>
            </a:r>
            <a:endParaRPr lang="en-US" sz="1600">
              <a:solidFill>
                <a:prstClr val="black"/>
              </a:solidFill>
              <a:latin typeface="Calibri"/>
              <a:ea typeface="Calibri"/>
              <a:cs typeface="Calibri"/>
            </a:endParaRPr>
          </a:p>
          <a:p>
            <a:pPr defTabSz="609630">
              <a:lnSpc>
                <a:spcPts val="2520"/>
              </a:lnSpc>
            </a:pPr>
            <a:endParaRPr lang="en-US" sz="1600" dirty="0">
              <a:solidFill>
                <a:srgbClr val="000000"/>
              </a:solidFill>
              <a:latin typeface="Canva Sans Bold"/>
            </a:endParaRPr>
          </a:p>
          <a:p>
            <a:pPr marL="388639" lvl="1" indent="-194320" defTabSz="609630">
              <a:lnSpc>
                <a:spcPts val="2520"/>
              </a:lnSpc>
              <a:buFont typeface="Arial"/>
              <a:buChar char="•"/>
            </a:pPr>
            <a:r>
              <a:rPr lang="en-US" sz="1600" dirty="0">
                <a:solidFill>
                  <a:srgbClr val="000000"/>
                </a:solidFill>
                <a:latin typeface="Canva Sans Bold"/>
              </a:rPr>
              <a:t>Applications and their supporting documents are reviewed by the RWS Admissions panel on a weekly basis.  (Please note:  Applications are not considered until all necessary documents have been submitted)</a:t>
            </a:r>
          </a:p>
          <a:p>
            <a:pPr defTabSz="609630">
              <a:lnSpc>
                <a:spcPts val="2520"/>
              </a:lnSpc>
            </a:pPr>
            <a:endParaRPr lang="en-US" sz="1600" dirty="0">
              <a:solidFill>
                <a:srgbClr val="000000"/>
              </a:solidFill>
              <a:latin typeface="Canva Sans Bold"/>
            </a:endParaRPr>
          </a:p>
          <a:p>
            <a:pPr marL="388639" lvl="1" indent="-194320" defTabSz="609630">
              <a:lnSpc>
                <a:spcPts val="2520"/>
              </a:lnSpc>
              <a:buFont typeface="Arial"/>
              <a:buChar char="•"/>
            </a:pPr>
            <a:r>
              <a:rPr lang="en-US" sz="1600" dirty="0">
                <a:solidFill>
                  <a:srgbClr val="000000"/>
                </a:solidFill>
                <a:latin typeface="Canva Sans Bold"/>
              </a:rPr>
              <a:t>After review, clients and their VR counselor will be notified by RWS staff of their admissions status        (Please Note: If applicants do not meet criteria for admission, they will be contacted by their local field counselor to discuss additional opportunities available through GVRA)</a:t>
            </a:r>
          </a:p>
          <a:p>
            <a:pPr defTabSz="609630">
              <a:lnSpc>
                <a:spcPts val="3173"/>
              </a:lnSpc>
            </a:pPr>
            <a:endParaRPr lang="en-US" dirty="0">
              <a:solidFill>
                <a:srgbClr val="000000"/>
              </a:solidFill>
              <a:latin typeface="Canva Sans Bold"/>
            </a:endParaRPr>
          </a:p>
        </p:txBody>
      </p:sp>
      <p:sp>
        <p:nvSpPr>
          <p:cNvPr id="8" name="TextBox 8"/>
          <p:cNvSpPr txBox="1"/>
          <p:nvPr/>
        </p:nvSpPr>
        <p:spPr>
          <a:xfrm>
            <a:off x="7573409" y="-63500"/>
            <a:ext cx="3472498" cy="564706"/>
          </a:xfrm>
          <a:prstGeom prst="rect">
            <a:avLst/>
          </a:prstGeom>
        </p:spPr>
        <p:txBody>
          <a:bodyPr lIns="0" tIns="0" rIns="0" bIns="0" rtlCol="0" anchor="t">
            <a:spAutoFit/>
          </a:bodyPr>
          <a:lstStyle/>
          <a:p>
            <a:pPr algn="ctr" defTabSz="609630">
              <a:lnSpc>
                <a:spcPts val="4853"/>
              </a:lnSpc>
            </a:pPr>
            <a:r>
              <a:rPr lang="en-US" sz="3200" dirty="0">
                <a:solidFill>
                  <a:srgbClr val="000000"/>
                </a:solidFill>
                <a:latin typeface="Canva Sans Bold"/>
              </a:rPr>
              <a:t>Not a VR Client?</a:t>
            </a:r>
          </a:p>
        </p:txBody>
      </p:sp>
      <p:sp>
        <p:nvSpPr>
          <p:cNvPr id="10" name="TextBox 10"/>
          <p:cNvSpPr txBox="1"/>
          <p:nvPr/>
        </p:nvSpPr>
        <p:spPr>
          <a:xfrm>
            <a:off x="6638059" y="-64169"/>
            <a:ext cx="5442303" cy="3493136"/>
          </a:xfrm>
          <a:prstGeom prst="rect">
            <a:avLst/>
          </a:prstGeom>
        </p:spPr>
        <p:txBody>
          <a:bodyPr wrap="square" lIns="0" tIns="0" rIns="0" bIns="0" rtlCol="0" anchor="t">
            <a:spAutoFit/>
          </a:bodyPr>
          <a:lstStyle/>
          <a:p>
            <a:pPr marL="388639" lvl="1" indent="-194320" defTabSz="609630">
              <a:lnSpc>
                <a:spcPts val="2520"/>
              </a:lnSpc>
              <a:buFont typeface="Arial"/>
              <a:buChar char="•"/>
            </a:pPr>
            <a:endParaRPr lang="en-US" dirty="0">
              <a:solidFill>
                <a:srgbClr val="000000"/>
              </a:solidFill>
              <a:latin typeface="Canva Sans Bold"/>
            </a:endParaRPr>
          </a:p>
          <a:p>
            <a:pPr marL="388639" lvl="1" indent="-194320" defTabSz="609630">
              <a:lnSpc>
                <a:spcPts val="2520"/>
              </a:lnSpc>
              <a:buFont typeface="Arial"/>
              <a:buChar char="•"/>
            </a:pPr>
            <a:endParaRPr lang="en-US" dirty="0">
              <a:solidFill>
                <a:srgbClr val="000000"/>
              </a:solidFill>
              <a:latin typeface="Canva Sans Bold"/>
            </a:endParaRPr>
          </a:p>
          <a:p>
            <a:pPr marL="388639" lvl="1" indent="-194320" defTabSz="609630">
              <a:lnSpc>
                <a:spcPts val="2520"/>
              </a:lnSpc>
              <a:buFont typeface="Arial"/>
              <a:buChar char="•"/>
            </a:pPr>
            <a:r>
              <a:rPr lang="en-US" sz="1600" dirty="0">
                <a:solidFill>
                  <a:srgbClr val="000000"/>
                </a:solidFill>
                <a:latin typeface="Canva Sans Bold"/>
              </a:rPr>
              <a:t>Click on the link below to begin the process of becoming a VR client.  When applicable, make to indicate that you are interested in RWS:</a:t>
            </a:r>
          </a:p>
          <a:p>
            <a:pPr marL="194320" lvl="1" defTabSz="609630">
              <a:lnSpc>
                <a:spcPts val="2519"/>
              </a:lnSpc>
            </a:pPr>
            <a:r>
              <a:rPr lang="en-US" sz="1600" dirty="0">
                <a:solidFill>
                  <a:srgbClr val="000000"/>
                </a:solidFill>
                <a:latin typeface="Canva Sans Bold"/>
              </a:rPr>
              <a:t>    </a:t>
            </a:r>
            <a:r>
              <a:rPr lang="en-US" sz="1600" dirty="0">
                <a:solidFill>
                  <a:srgbClr val="000000"/>
                </a:solidFill>
                <a:latin typeface="Canva Sans Bold"/>
                <a:hlinkClick r:id="rId3"/>
              </a:rPr>
              <a:t>https://referral.gvs.ga.gov/</a:t>
            </a:r>
            <a:endParaRPr lang="en-US" sz="1600" dirty="0">
              <a:solidFill>
                <a:srgbClr val="000000"/>
              </a:solidFill>
              <a:latin typeface="Calibri"/>
              <a:ea typeface="Calibri"/>
              <a:cs typeface="Calibri"/>
            </a:endParaRPr>
          </a:p>
          <a:p>
            <a:pPr marL="194320" lvl="1" defTabSz="609630">
              <a:lnSpc>
                <a:spcPts val="2519"/>
              </a:lnSpc>
            </a:pPr>
            <a:endParaRPr lang="en-US" sz="1600" dirty="0">
              <a:solidFill>
                <a:prstClr val="black"/>
              </a:solidFill>
              <a:latin typeface="Canva Sans Bold"/>
              <a:ea typeface="Calibri"/>
              <a:cs typeface="Calibri"/>
            </a:endParaRPr>
          </a:p>
          <a:p>
            <a:pPr marL="388639" lvl="1" indent="-194320" defTabSz="609630">
              <a:lnSpc>
                <a:spcPts val="2519"/>
              </a:lnSpc>
              <a:buFont typeface="Arial,Sans-Serif"/>
              <a:buChar char="•"/>
            </a:pPr>
            <a:r>
              <a:rPr lang="en-US" sz="1600" dirty="0">
                <a:solidFill>
                  <a:prstClr val="black"/>
                </a:solidFill>
                <a:latin typeface="Canva Sans Bold"/>
                <a:ea typeface="Calibri"/>
                <a:cs typeface="Calibri"/>
              </a:rPr>
              <a:t>Staff from the GVRA Intake Team will follow up with you to gather additional information, confirm VR eligibility, and discuss next steps for applying to RWS. </a:t>
            </a:r>
          </a:p>
          <a:p>
            <a:pPr marL="422931" lvl="1" indent="-228611" defTabSz="609630">
              <a:lnSpc>
                <a:spcPts val="2519"/>
              </a:lnSpc>
              <a:buFont typeface="Arial"/>
              <a:buChar char="•"/>
            </a:pPr>
            <a:endParaRPr lang="en-US" sz="1600" dirty="0">
              <a:solidFill>
                <a:prstClr val="black"/>
              </a:solidFill>
              <a:latin typeface="Canva Sans Bold"/>
              <a:ea typeface="Calibri"/>
              <a:cs typeface="Calibri"/>
            </a:endParaRPr>
          </a:p>
        </p:txBody>
      </p:sp>
      <p:pic>
        <p:nvPicPr>
          <p:cNvPr id="15" name="Picture 14" descr="RWS 2.0 Graphic">
            <a:extLst>
              <a:ext uri="{FF2B5EF4-FFF2-40B4-BE49-F238E27FC236}">
                <a16:creationId xmlns:a16="http://schemas.microsoft.com/office/drawing/2014/main" id="{95982779-122A-04E4-F0EA-6AFE8FD2410B}"/>
              </a:ext>
            </a:extLst>
          </p:cNvPr>
          <p:cNvPicPr>
            <a:picLocks noChangeAspect="1"/>
          </p:cNvPicPr>
          <p:nvPr/>
        </p:nvPicPr>
        <p:blipFill>
          <a:blip r:embed="rId4"/>
          <a:stretch>
            <a:fillRect/>
          </a:stretch>
        </p:blipFill>
        <p:spPr>
          <a:xfrm>
            <a:off x="7339264" y="3598512"/>
            <a:ext cx="4321342" cy="2418213"/>
          </a:xfrm>
          <a:prstGeom prst="rect">
            <a:avLst/>
          </a:prstGeom>
          <a:ln w="12700">
            <a:solidFill>
              <a:schemeClr val="tx1"/>
            </a:solidFill>
          </a:ln>
        </p:spPr>
      </p:pic>
      <p:sp>
        <p:nvSpPr>
          <p:cNvPr id="2" name="AutoShape 2">
            <a:extLst>
              <a:ext uri="{C183D7F6-B498-43B3-948B-1728B52AA6E4}">
                <adec:decorative xmlns:adec="http://schemas.microsoft.com/office/drawing/2017/decorative" val="1"/>
              </a:ext>
            </a:extLst>
          </p:cNvPr>
          <p:cNvSpPr/>
          <p:nvPr/>
        </p:nvSpPr>
        <p:spPr>
          <a:xfrm>
            <a:off x="-188280" y="6191250"/>
            <a:ext cx="12568561" cy="0"/>
          </a:xfrm>
          <a:prstGeom prst="line">
            <a:avLst/>
          </a:prstGeom>
          <a:ln w="28575" cap="rnd">
            <a:solidFill>
              <a:srgbClr val="D9D9D9"/>
            </a:solidFill>
            <a:prstDash val="solid"/>
            <a:headEnd type="none" w="sm" len="sm"/>
            <a:tailEnd type="none" w="sm" len="sm"/>
          </a:ln>
        </p:spPr>
        <p:txBody>
          <a:bodyPr/>
          <a:lstStyle/>
          <a:p>
            <a:pPr defTabSz="609630"/>
            <a:endParaRPr lang="en-US" sz="1200">
              <a:solidFill>
                <a:prstClr val="black"/>
              </a:solidFill>
              <a:latin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descr="Find us on &quot;facebook logo&quot;">
            <a:extLst>
              <a:ext uri="{C183D7F6-B498-43B3-948B-1728B52AA6E4}">
                <adec:decorative xmlns:adec="http://schemas.microsoft.com/office/drawing/2017/decorative" val="0"/>
              </a:ext>
            </a:extLst>
          </p:cNvPr>
          <p:cNvSpPr/>
          <p:nvPr/>
        </p:nvSpPr>
        <p:spPr>
          <a:xfrm>
            <a:off x="2018082" y="736600"/>
            <a:ext cx="4876800" cy="903629"/>
          </a:xfrm>
          <a:custGeom>
            <a:avLst/>
            <a:gdLst/>
            <a:ahLst/>
            <a:cxnLst/>
            <a:rect l="l" t="t" r="r" b="b"/>
            <a:pathLst>
              <a:path w="7315200" h="1355443">
                <a:moveTo>
                  <a:pt x="0" y="0"/>
                </a:moveTo>
                <a:lnTo>
                  <a:pt x="7315200" y="0"/>
                </a:lnTo>
                <a:lnTo>
                  <a:pt x="7315200" y="1355443"/>
                </a:lnTo>
                <a:lnTo>
                  <a:pt x="0" y="13554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2400" dirty="0">
              <a:solidFill>
                <a:prstClr val="black"/>
              </a:solidFill>
              <a:latin typeface="Calibri"/>
            </a:endParaRPr>
          </a:p>
        </p:txBody>
      </p:sp>
      <p:sp>
        <p:nvSpPr>
          <p:cNvPr id="8" name="Title 7">
            <a:extLst>
              <a:ext uri="{FF2B5EF4-FFF2-40B4-BE49-F238E27FC236}">
                <a16:creationId xmlns:a16="http://schemas.microsoft.com/office/drawing/2014/main" id="{4C1772F0-68E0-D38C-BD5C-15D68ADC688C}"/>
              </a:ext>
            </a:extLst>
          </p:cNvPr>
          <p:cNvSpPr>
            <a:spLocks noGrp="1"/>
          </p:cNvSpPr>
          <p:nvPr>
            <p:ph type="title" idx="4294967295"/>
          </p:nvPr>
        </p:nvSpPr>
        <p:spPr>
          <a:xfrm>
            <a:off x="175373" y="2166649"/>
            <a:ext cx="2997200" cy="615553"/>
          </a:xfrm>
          <a:prstGeom prst="rect">
            <a:avLst/>
          </a:prstGeom>
          <a:noFill/>
          <a:ln>
            <a:noFill/>
            <a:prstDash/>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3" normalizeH="0" baseline="0" noProof="0" dirty="0">
                <a:ln w="9525" cmpd="sng">
                  <a:solidFill>
                    <a:srgbClr val="4F81BD"/>
                  </a:solidFill>
                  <a:prstDash val="solid"/>
                </a:ln>
                <a:solidFill>
                  <a:srgbClr val="70AD47">
                    <a:tint val="1000"/>
                  </a:srgbClr>
                </a:solidFill>
                <a:effectLst>
                  <a:glow rad="38100">
                    <a:srgbClr val="4F81BD">
                      <a:alpha val="40000"/>
                    </a:srgbClr>
                  </a:glow>
                </a:effectLst>
                <a:uLnTx/>
                <a:uFillTx/>
                <a:latin typeface="Calibri"/>
                <a:ea typeface="+mn-ea"/>
                <a:cs typeface="+mn-cs"/>
              </a:rPr>
              <a:t>#RWS-2.0</a:t>
            </a:r>
          </a:p>
        </p:txBody>
      </p:sp>
      <p:sp>
        <p:nvSpPr>
          <p:cNvPr id="2" name="Freeform 2" descr="RWS dormatory">
            <a:extLst>
              <a:ext uri="{C183D7F6-B498-43B3-948B-1728B52AA6E4}">
                <adec:decorative xmlns:adec="http://schemas.microsoft.com/office/drawing/2017/decorative" val="0"/>
              </a:ext>
            </a:extLst>
          </p:cNvPr>
          <p:cNvSpPr/>
          <p:nvPr/>
        </p:nvSpPr>
        <p:spPr>
          <a:xfrm>
            <a:off x="175374" y="2068105"/>
            <a:ext cx="8562217" cy="4789895"/>
          </a:xfrm>
          <a:custGeom>
            <a:avLst/>
            <a:gdLst/>
            <a:ahLst/>
            <a:cxnLst/>
            <a:rect l="l" t="t" r="r" b="b"/>
            <a:pathLst>
              <a:path w="12843326" h="6079943">
                <a:moveTo>
                  <a:pt x="0" y="0"/>
                </a:moveTo>
                <a:lnTo>
                  <a:pt x="12843326" y="0"/>
                </a:lnTo>
                <a:lnTo>
                  <a:pt x="12843326" y="6079943"/>
                </a:lnTo>
                <a:lnTo>
                  <a:pt x="0" y="6079943"/>
                </a:lnTo>
                <a:lnTo>
                  <a:pt x="0" y="0"/>
                </a:lnTo>
                <a:close/>
              </a:path>
            </a:pathLst>
          </a:custGeom>
          <a:blipFill>
            <a:blip r:embed="rId4"/>
            <a:stretch>
              <a:fillRect/>
            </a:stretch>
          </a:blipFill>
        </p:spPr>
        <p:txBody>
          <a:bodyPr/>
          <a:lstStyle/>
          <a:p>
            <a:pPr defTabSz="609630"/>
            <a:endParaRPr lang="en-US" sz="1200" dirty="0">
              <a:solidFill>
                <a:prstClr val="black"/>
              </a:solidFill>
              <a:latin typeface="Calibri"/>
            </a:endParaRPr>
          </a:p>
        </p:txBody>
      </p:sp>
      <p:sp>
        <p:nvSpPr>
          <p:cNvPr id="3" name="Freeform 3">
            <a:extLst>
              <a:ext uri="{C183D7F6-B498-43B3-948B-1728B52AA6E4}">
                <adec:decorative xmlns:adec="http://schemas.microsoft.com/office/drawing/2017/decorative" val="1"/>
              </a:ext>
            </a:extLst>
          </p:cNvPr>
          <p:cNvSpPr/>
          <p:nvPr/>
        </p:nvSpPr>
        <p:spPr>
          <a:xfrm>
            <a:off x="8428258" y="234265"/>
            <a:ext cx="3491294" cy="4034244"/>
          </a:xfrm>
          <a:custGeom>
            <a:avLst/>
            <a:gdLst/>
            <a:ahLst/>
            <a:cxnLst/>
            <a:rect l="l" t="t" r="r" b="b"/>
            <a:pathLst>
              <a:path w="5236941" h="6051366">
                <a:moveTo>
                  <a:pt x="0" y="0"/>
                </a:moveTo>
                <a:lnTo>
                  <a:pt x="5236941" y="0"/>
                </a:lnTo>
                <a:lnTo>
                  <a:pt x="5236941" y="6051366"/>
                </a:lnTo>
                <a:lnTo>
                  <a:pt x="0" y="6051366"/>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grpSp>
        <p:nvGrpSpPr>
          <p:cNvPr id="6" name="Group 6" descr="QR Code for RWS facebook page"/>
          <p:cNvGrpSpPr/>
          <p:nvPr/>
        </p:nvGrpSpPr>
        <p:grpSpPr>
          <a:xfrm>
            <a:off x="9315961" y="600475"/>
            <a:ext cx="1873950" cy="1873950"/>
            <a:chOff x="0" y="0"/>
            <a:chExt cx="3747900" cy="3747900"/>
          </a:xfrm>
        </p:grpSpPr>
        <p:sp>
          <p:nvSpPr>
            <p:cNvPr id="7" name="Freeform 7"/>
            <p:cNvSpPr/>
            <p:nvPr/>
          </p:nvSpPr>
          <p:spPr>
            <a:xfrm>
              <a:off x="0" y="0"/>
              <a:ext cx="3747900" cy="3747900"/>
            </a:xfrm>
            <a:custGeom>
              <a:avLst/>
              <a:gdLst/>
              <a:ahLst/>
              <a:cxnLst/>
              <a:rect l="l" t="t" r="r" b="b"/>
              <a:pathLst>
                <a:path w="3747900" h="3747900">
                  <a:moveTo>
                    <a:pt x="0" y="0"/>
                  </a:moveTo>
                  <a:lnTo>
                    <a:pt x="3747900" y="0"/>
                  </a:lnTo>
                  <a:lnTo>
                    <a:pt x="3747900" y="3747900"/>
                  </a:lnTo>
                  <a:lnTo>
                    <a:pt x="0" y="37479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pic>
        <p:nvPicPr>
          <p:cNvPr id="4" name="Picture 4" descr="Decorative tag saying Follow Us"/>
          <p:cNvPicPr>
            <a:picLocks noChangeAspect="1"/>
          </p:cNvPicPr>
          <p:nvPr/>
        </p:nvPicPr>
        <p:blipFill>
          <a:blip r:embed="rId8"/>
          <a:srcRect/>
          <a:stretch>
            <a:fillRect/>
          </a:stretch>
        </p:blipFill>
        <p:spPr>
          <a:xfrm>
            <a:off x="8062779" y="4268509"/>
            <a:ext cx="3742065" cy="222652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erlocking heart going from dark blue to light blue paired with text reaching Pathways to Partnership GVRA + CILs + LEAs&#10;&#10;">
            <a:extLst>
              <a:ext uri="{FF2B5EF4-FFF2-40B4-BE49-F238E27FC236}">
                <a16:creationId xmlns:a16="http://schemas.microsoft.com/office/drawing/2014/main" id="{9507B2B3-57F4-04EF-985E-DC41F87876B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8781" y="298315"/>
            <a:ext cx="1472845" cy="14728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C714C7-E5B4-4BF4-30EB-37F07FE7FE89}"/>
              </a:ext>
            </a:extLst>
          </p:cNvPr>
          <p:cNvSpPr>
            <a:spLocks noGrp="1"/>
          </p:cNvSpPr>
          <p:nvPr>
            <p:ph type="title"/>
          </p:nvPr>
        </p:nvSpPr>
        <p:spPr>
          <a:xfrm>
            <a:off x="2702560" y="365125"/>
            <a:ext cx="8651240" cy="1325563"/>
          </a:xfrm>
        </p:spPr>
        <p:txBody>
          <a:bodyPr>
            <a:normAutofit/>
          </a:bodyPr>
          <a:lstStyle/>
          <a:p>
            <a:r>
              <a:rPr lang="en-US" dirty="0">
                <a:latin typeface="Abadi Extra Light" panose="020F0502020204030204" pitchFamily="34" charset="0"/>
              </a:rPr>
              <a:t>Pathways to Partnerships</a:t>
            </a:r>
            <a:br>
              <a:rPr lang="en-US" dirty="0"/>
            </a:br>
            <a:r>
              <a:rPr lang="en-US" dirty="0"/>
              <a:t>Family Learning Session Survey</a:t>
            </a:r>
          </a:p>
        </p:txBody>
      </p:sp>
      <p:sp>
        <p:nvSpPr>
          <p:cNvPr id="4" name="Rectangle 3">
            <a:extLst>
              <a:ext uri="{FF2B5EF4-FFF2-40B4-BE49-F238E27FC236}">
                <a16:creationId xmlns:a16="http://schemas.microsoft.com/office/drawing/2014/main" id="{6000EB2A-CC05-C082-4326-30145D28F675}"/>
              </a:ext>
            </a:extLst>
          </p:cNvPr>
          <p:cNvSpPr/>
          <p:nvPr/>
        </p:nvSpPr>
        <p:spPr>
          <a:xfrm>
            <a:off x="321449" y="2628899"/>
            <a:ext cx="5017994" cy="2677656"/>
          </a:xfrm>
          <a:prstGeom prst="rect">
            <a:avLst/>
          </a:prstGeom>
          <a:noFill/>
        </p:spPr>
        <p:txBody>
          <a:bodyPr wrap="square" lIns="91440" tIns="45720" rIns="91440" bIns="45720" anchor="t">
            <a:spAutoFit/>
            <a:scene3d>
              <a:camera prst="orthographicFront"/>
              <a:lightRig rig="soft" dir="t">
                <a:rot lat="0" lon="0" rev="15600000"/>
              </a:lightRig>
            </a:scene3d>
            <a:sp3d extrusionH="57150" prstMaterial="softEdge">
              <a:bevelT w="25400" h="38100"/>
            </a:sp3d>
          </a:bodyPr>
          <a:lstStyle/>
          <a:p>
            <a:pPr algn="ctr"/>
            <a:r>
              <a:rPr lang="en-US" sz="2800" dirty="0">
                <a:ln/>
                <a:solidFill>
                  <a:schemeClr val="bg1"/>
                </a:solidFill>
              </a:rPr>
              <a:t>We</a:t>
            </a:r>
            <a:r>
              <a:rPr lang="en-US" sz="2800" dirty="0">
                <a:ln/>
                <a:solidFill>
                  <a:schemeClr val="bg1"/>
                </a:solidFill>
                <a:ea typeface="+mn-lt"/>
                <a:cs typeface="+mn-lt"/>
              </a:rPr>
              <a:t> value your feedback and would appreciate it if you could take a few moments to complete this survey. Your responses will help improve our learning sessions.</a:t>
            </a:r>
            <a:endParaRPr lang="en-US" sz="2800" b="1" dirty="0">
              <a:ln/>
              <a:solidFill>
                <a:schemeClr val="bg1"/>
              </a:solidFill>
            </a:endParaRPr>
          </a:p>
        </p:txBody>
      </p:sp>
      <p:pic>
        <p:nvPicPr>
          <p:cNvPr id="14" name="Picture 13" descr="QR code for session survey&#10;&#10;">
            <a:extLst>
              <a:ext uri="{FF2B5EF4-FFF2-40B4-BE49-F238E27FC236}">
                <a16:creationId xmlns:a16="http://schemas.microsoft.com/office/drawing/2014/main" id="{612D825F-9A73-DE3D-17EA-709546B37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0543" y="2820678"/>
            <a:ext cx="2342773" cy="2342773"/>
          </a:xfrm>
          <a:prstGeom prst="rect">
            <a:avLst/>
          </a:prstGeom>
        </p:spPr>
      </p:pic>
      <p:pic>
        <p:nvPicPr>
          <p:cNvPr id="1026" name="Picture 2" descr="Thank you Images - Free Download on Freepik">
            <a:extLst>
              <a:ext uri="{FF2B5EF4-FFF2-40B4-BE49-F238E27FC236}">
                <a16:creationId xmlns:a16="http://schemas.microsoft.com/office/drawing/2014/main" id="{3BC5472D-24A6-34B2-C3FC-D0408C1E78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29" b="1008"/>
          <a:stretch>
            <a:fillRect/>
          </a:stretch>
        </p:blipFill>
        <p:spPr bwMode="auto">
          <a:xfrm rot="20804887">
            <a:off x="9024657" y="2921262"/>
            <a:ext cx="2532967" cy="176033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DD58352-82D0-76A2-D14B-B625F48A33D7}"/>
              </a:ext>
            </a:extLst>
          </p:cNvPr>
          <p:cNvSpPr txBox="1"/>
          <p:nvPr/>
        </p:nvSpPr>
        <p:spPr>
          <a:xfrm>
            <a:off x="797378" y="6375019"/>
            <a:ext cx="10384971" cy="400110"/>
          </a:xfrm>
          <a:prstGeom prst="rect">
            <a:avLst/>
          </a:prstGeom>
          <a:noFill/>
        </p:spPr>
        <p:txBody>
          <a:bodyPr wrap="square">
            <a:spAutoFit/>
          </a:bodyPr>
          <a:lstStyle/>
          <a:p>
            <a:pPr algn="ctr"/>
            <a:r>
              <a:rPr lang="en-US" sz="600" dirty="0">
                <a:solidFill>
                  <a:schemeClr val="bg1"/>
                </a:solidFill>
              </a:rPr>
              <a:t>The contents of this presentation were developed under grant H421E230027 from the U.S. Department of Education (Department). The Department does not mandate or prescribe practices, models, or other activities described or discussed in this document. The contents of this presentation may contain examples of, adaptations of, and links to resources created and maintained by another public or private organization. The Department does not control or guarantee the accuracy, relevance, timeliness, or completeness of this outside information. The content of this presentation does not necessarily represent the policy of the Department. This publication is not intended to </a:t>
            </a:r>
            <a:r>
              <a:rPr lang="en-US" sz="800" dirty="0">
                <a:solidFill>
                  <a:schemeClr val="bg1"/>
                </a:solidFill>
              </a:rPr>
              <a:t>represent</a:t>
            </a:r>
            <a:r>
              <a:rPr lang="en-US" sz="600" dirty="0">
                <a:solidFill>
                  <a:schemeClr val="bg1"/>
                </a:solidFill>
              </a:rPr>
              <a:t> the views or policy of or be an endorsement of any views expressed or materials provided by any Federal agency. (EDGAR75.620)</a:t>
            </a:r>
          </a:p>
        </p:txBody>
      </p:sp>
    </p:spTree>
    <p:extLst>
      <p:ext uri="{BB962C8B-B14F-4D97-AF65-F5344CB8AC3E}">
        <p14:creationId xmlns:p14="http://schemas.microsoft.com/office/powerpoint/2010/main" val="3081501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nterlocking heart going from dark blue to light blue paired with text reaching Pathways to Partnership GVRA + CILs + LEAs&#10;&#10;&#10;">
            <a:extLst>
              <a:ext uri="{FF2B5EF4-FFF2-40B4-BE49-F238E27FC236}">
                <a16:creationId xmlns:a16="http://schemas.microsoft.com/office/drawing/2014/main" id="{D953E2E2-EEDE-AEA6-7EE9-05A978CE96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1290" y="215292"/>
            <a:ext cx="1500251" cy="15002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34B899E-A560-4A28-96B2-4BE618CC1DA1}"/>
              </a:ext>
            </a:extLst>
          </p:cNvPr>
          <p:cNvSpPr>
            <a:spLocks noGrp="1"/>
          </p:cNvSpPr>
          <p:nvPr>
            <p:ph type="title"/>
          </p:nvPr>
        </p:nvSpPr>
        <p:spPr>
          <a:xfrm>
            <a:off x="1202919" y="-1508760"/>
            <a:ext cx="9784080" cy="1508760"/>
          </a:xfrm>
        </p:spPr>
        <p:txBody>
          <a:bodyPr vert="horz" lIns="91440" tIns="45720" rIns="91440" bIns="45720" rtlCol="0" anchor="b">
            <a:normAutofit/>
          </a:bodyPr>
          <a:lstStyle/>
          <a:p>
            <a:r>
              <a:rPr lang="en-US" dirty="0"/>
              <a:t>P2P Mission</a:t>
            </a:r>
          </a:p>
        </p:txBody>
      </p:sp>
      <p:sp>
        <p:nvSpPr>
          <p:cNvPr id="5" name="TextBox 4">
            <a:extLst>
              <a:ext uri="{FF2B5EF4-FFF2-40B4-BE49-F238E27FC236}">
                <a16:creationId xmlns:a16="http://schemas.microsoft.com/office/drawing/2014/main" id="{D59E8662-6B23-E61D-3C65-CFBD385B53CA}"/>
              </a:ext>
            </a:extLst>
          </p:cNvPr>
          <p:cNvSpPr txBox="1"/>
          <p:nvPr/>
        </p:nvSpPr>
        <p:spPr>
          <a:xfrm>
            <a:off x="1024128" y="2120200"/>
            <a:ext cx="10338816" cy="1569660"/>
          </a:xfrm>
          <a:prstGeom prst="rect">
            <a:avLst/>
          </a:prstGeom>
          <a:noFill/>
        </p:spPr>
        <p:txBody>
          <a:bodyPr wrap="square">
            <a:spAutoFit/>
          </a:bodyPr>
          <a:lstStyle/>
          <a:p>
            <a:pPr algn="ctr"/>
            <a:r>
              <a:rPr lang="en-US" sz="2400" b="1" i="0" u="none" strike="noStrike">
                <a:solidFill>
                  <a:srgbClr val="000000"/>
                </a:solidFill>
                <a:effectLst/>
                <a:latin typeface="Arial" panose="020B0604020202020204" pitchFamily="34" charset="0"/>
              </a:rPr>
              <a:t>P2P Mission: </a:t>
            </a:r>
            <a:r>
              <a:rPr lang="en-US" sz="2400" b="0" i="0" u="none" strike="noStrike">
                <a:solidFill>
                  <a:srgbClr val="000000"/>
                </a:solidFill>
                <a:effectLst/>
                <a:latin typeface="Arial" panose="020B0604020202020204" pitchFamily="34" charset="0"/>
              </a:rPr>
              <a:t>To improve training and preparation of children and youth with disabilities in Georgia to eventually obtain and maintain competitive integrated employment in conjunction and coordination with other state, local, and private entities.</a:t>
            </a:r>
            <a:r>
              <a:rPr lang="en-US" sz="2400" b="0" i="0">
                <a:solidFill>
                  <a:srgbClr val="000000"/>
                </a:solidFill>
                <a:effectLst/>
                <a:latin typeface="Arial" panose="020B0604020202020204" pitchFamily="34" charset="0"/>
              </a:rPr>
              <a:t>​</a:t>
            </a:r>
            <a:endParaRPr lang="en-US" sz="2400"/>
          </a:p>
        </p:txBody>
      </p:sp>
      <p:pic>
        <p:nvPicPr>
          <p:cNvPr id="6" name="Picture 4" descr="Picture of a student dreaming about her future - graduation cap on her head">
            <a:extLst>
              <a:ext uri="{FF2B5EF4-FFF2-40B4-BE49-F238E27FC236}">
                <a16:creationId xmlns:a16="http://schemas.microsoft.com/office/drawing/2014/main" id="{B2B25090-E8D6-50C9-384C-91A2024BE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3306" y="4014642"/>
            <a:ext cx="4419067" cy="2419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087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D50AA-9452-50AC-1A02-1DD244FC1ADC}"/>
              </a:ext>
            </a:extLst>
          </p:cNvPr>
          <p:cNvSpPr>
            <a:spLocks noGrp="1"/>
          </p:cNvSpPr>
          <p:nvPr>
            <p:ph type="title"/>
          </p:nvPr>
        </p:nvSpPr>
        <p:spPr/>
        <p:txBody>
          <a:bodyPr>
            <a:normAutofit fontScale="90000"/>
          </a:bodyPr>
          <a:lstStyle/>
          <a:p>
            <a:pPr algn="ctr"/>
            <a:br>
              <a:rPr lang="en-US" b="1">
                <a:latin typeface="Abadi Extra Light" panose="020B0204020104020204" pitchFamily="34" charset="0"/>
              </a:rPr>
            </a:br>
            <a:br>
              <a:rPr lang="en-US" b="1">
                <a:latin typeface="Abadi Extra Light" panose="020B0204020104020204" pitchFamily="34" charset="0"/>
              </a:rPr>
            </a:br>
            <a:r>
              <a:rPr lang="en-US" sz="4400" b="1">
                <a:latin typeface="Abadi Extra Light" panose="020B0204020104020204" pitchFamily="34" charset="0"/>
              </a:rPr>
              <a:t>Family Learning Session  </a:t>
            </a:r>
            <a:br>
              <a:rPr lang="en-US" b="1">
                <a:latin typeface="Abadi Extra Light" panose="020B0204020104020204" pitchFamily="34" charset="0"/>
              </a:rPr>
            </a:br>
            <a:br>
              <a:rPr lang="en-US" b="1">
                <a:latin typeface="Abadi Extra Light" panose="020B0204020104020204" pitchFamily="34" charset="0"/>
              </a:rPr>
            </a:br>
            <a:endParaRPr lang="en-US"/>
          </a:p>
        </p:txBody>
      </p:sp>
      <p:sp>
        <p:nvSpPr>
          <p:cNvPr id="4" name="TextBox 3">
            <a:extLst>
              <a:ext uri="{FF2B5EF4-FFF2-40B4-BE49-F238E27FC236}">
                <a16:creationId xmlns:a16="http://schemas.microsoft.com/office/drawing/2014/main" id="{656CDA01-5561-6DD7-CC89-47EC3BBAA21A}"/>
              </a:ext>
            </a:extLst>
          </p:cNvPr>
          <p:cNvSpPr txBox="1"/>
          <p:nvPr/>
        </p:nvSpPr>
        <p:spPr>
          <a:xfrm>
            <a:off x="1621536" y="2620756"/>
            <a:ext cx="9253728" cy="4154984"/>
          </a:xfrm>
          <a:prstGeom prst="rect">
            <a:avLst/>
          </a:prstGeom>
          <a:noFill/>
        </p:spPr>
        <p:txBody>
          <a:bodyPr wrap="square">
            <a:spAutoFit/>
          </a:bodyPr>
          <a:lstStyle/>
          <a:p>
            <a:pPr algn="ctr"/>
            <a:r>
              <a:rPr lang="en-US" sz="4000" b="1">
                <a:latin typeface="Abadi Extra Light" panose="020B0204020104020204" pitchFamily="34" charset="0"/>
              </a:rPr>
              <a:t>What Resources are Available for My Child with a Disability and Our Family?</a:t>
            </a:r>
          </a:p>
          <a:p>
            <a:pPr algn="ctr"/>
            <a:r>
              <a:rPr lang="en-US" sz="4000" b="1">
                <a:latin typeface="Abadi Extra Light" panose="020B0204020104020204" pitchFamily="34" charset="0"/>
              </a:rPr>
              <a:t>PART 1</a:t>
            </a:r>
          </a:p>
          <a:p>
            <a:pPr algn="ctr"/>
            <a:endParaRPr lang="en-US" sz="4000" b="1">
              <a:latin typeface="Abadi Extra Light" panose="020B0204020104020204" pitchFamily="34" charset="0"/>
            </a:endParaRPr>
          </a:p>
          <a:p>
            <a:pPr algn="ctr"/>
            <a:r>
              <a:rPr lang="en-US" sz="2800">
                <a:latin typeface="Abadi Extra Light" panose="020B0204020104020204" pitchFamily="34" charset="0"/>
              </a:rPr>
              <a:t> </a:t>
            </a:r>
            <a:r>
              <a:rPr lang="en-US" sz="3200">
                <a:latin typeface="Abadi Extra Light" panose="020B0204020104020204" pitchFamily="34" charset="0"/>
              </a:rPr>
              <a:t>Katie Brown – Assistant Director for Residential Transition Initiatives, Roosevelt Warm Springs</a:t>
            </a:r>
            <a:br>
              <a:rPr lang="en-US" sz="4000">
                <a:latin typeface="Abadi Extra Light" panose="020B0204020104020204" pitchFamily="34" charset="0"/>
              </a:rPr>
            </a:br>
            <a:r>
              <a:rPr lang="en-US" sz="4000">
                <a:latin typeface="Abadi Extra Light" panose="020B0204020104020204" pitchFamily="34" charset="0"/>
              </a:rPr>
              <a:t> </a:t>
            </a:r>
            <a:endParaRPr lang="en-US" sz="4000" b="1">
              <a:latin typeface="Abadi Extra Light" panose="020B0204020104020204" pitchFamily="34" charset="0"/>
            </a:endParaRPr>
          </a:p>
        </p:txBody>
      </p:sp>
    </p:spTree>
    <p:extLst>
      <p:ext uri="{BB962C8B-B14F-4D97-AF65-F5344CB8AC3E}">
        <p14:creationId xmlns:p14="http://schemas.microsoft.com/office/powerpoint/2010/main" val="3970244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1167493" y="232913"/>
            <a:ext cx="7096933" cy="3830130"/>
          </a:xfrm>
        </p:spPr>
        <p:txBody>
          <a:bodyPr/>
          <a:lstStyle/>
          <a:p>
            <a:r>
              <a:rPr lang="en-US"/>
              <a:t>What is GVRA and How Can the Agency Help Your Child?</a:t>
            </a:r>
          </a:p>
        </p:txBody>
      </p:sp>
      <p:pic>
        <p:nvPicPr>
          <p:cNvPr id="3" name="Picture 2" descr="GVRA Logo with shooting star">
            <a:extLst>
              <a:ext uri="{FF2B5EF4-FFF2-40B4-BE49-F238E27FC236}">
                <a16:creationId xmlns:a16="http://schemas.microsoft.com/office/drawing/2014/main" id="{C1335ECD-C57C-AC5A-E624-0B780CAB0071}"/>
              </a:ext>
            </a:extLst>
          </p:cNvPr>
          <p:cNvPicPr>
            <a:picLocks noChangeAspect="1"/>
          </p:cNvPicPr>
          <p:nvPr/>
        </p:nvPicPr>
        <p:blipFill>
          <a:blip r:embed="rId3"/>
          <a:stretch>
            <a:fillRect/>
          </a:stretch>
        </p:blipFill>
        <p:spPr>
          <a:xfrm>
            <a:off x="9110076" y="4950390"/>
            <a:ext cx="1905000" cy="1905000"/>
          </a:xfrm>
          <a:prstGeom prst="rect">
            <a:avLst/>
          </a:prstGeom>
        </p:spPr>
      </p:pic>
    </p:spTree>
    <p:extLst>
      <p:ext uri="{BB962C8B-B14F-4D97-AF65-F5344CB8AC3E}">
        <p14:creationId xmlns:p14="http://schemas.microsoft.com/office/powerpoint/2010/main" val="2259308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1158864" y="102021"/>
            <a:ext cx="9779183" cy="1744415"/>
          </a:xfrm>
        </p:spPr>
        <p:txBody>
          <a:bodyPr/>
          <a:lstStyle/>
          <a:p>
            <a:r>
              <a:rPr lang="en-US"/>
              <a:t>What is GVRA?</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
          </p:nvPr>
        </p:nvSpPr>
        <p:spPr>
          <a:xfrm>
            <a:off x="1158865" y="1714755"/>
            <a:ext cx="9779182" cy="1404405"/>
          </a:xfrm>
        </p:spPr>
        <p:txBody>
          <a:bodyPr vert="horz" lIns="91440" tIns="45720" rIns="91440" bIns="45720" rtlCol="0" anchor="t">
            <a:normAutofit/>
          </a:bodyPr>
          <a:lstStyle/>
          <a:p>
            <a:pPr marL="457200" indent="-457200">
              <a:buChar char="•"/>
            </a:pPr>
            <a:r>
              <a:rPr lang="en-US"/>
              <a:t>State agency</a:t>
            </a:r>
          </a:p>
          <a:p>
            <a:pPr marL="457200" indent="-457200">
              <a:buChar char="•"/>
            </a:pPr>
            <a:r>
              <a:rPr lang="en-US"/>
              <a:t>Helps people with disabilities gain and maintain employment</a:t>
            </a:r>
          </a:p>
          <a:p>
            <a:endParaRPr lang="en-US"/>
          </a:p>
          <a:p>
            <a:endParaRPr lang="en-US"/>
          </a:p>
          <a:p>
            <a:endParaRPr lang="en-US"/>
          </a:p>
        </p:txBody>
      </p:sp>
      <p:sp>
        <p:nvSpPr>
          <p:cNvPr id="4" name="TextBox 3">
            <a:extLst>
              <a:ext uri="{FF2B5EF4-FFF2-40B4-BE49-F238E27FC236}">
                <a16:creationId xmlns:a16="http://schemas.microsoft.com/office/drawing/2014/main" id="{8E58DDAB-B158-4849-8418-3C2264D67A8F}"/>
              </a:ext>
            </a:extLst>
          </p:cNvPr>
          <p:cNvSpPr txBox="1"/>
          <p:nvPr/>
        </p:nvSpPr>
        <p:spPr>
          <a:xfrm>
            <a:off x="657615" y="3288082"/>
            <a:ext cx="274528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norite"/>
                <a:ea typeface="+mn-ea"/>
                <a:cs typeface="+mn-cs"/>
              </a:rPr>
              <a:t>Example: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norite"/>
                <a:ea typeface="+mn-ea"/>
                <a:cs typeface="+mn-cs"/>
              </a:rPr>
              <a:t>Johnny has ADHD and struggles focusing. He has an IEP in school. Johnny wants to work when he graduates. GVRA can help him after graduation finding and keeping a job!</a:t>
            </a:r>
          </a:p>
        </p:txBody>
      </p:sp>
      <p:sp>
        <p:nvSpPr>
          <p:cNvPr id="5" name="TextBox 4">
            <a:extLst>
              <a:ext uri="{FF2B5EF4-FFF2-40B4-BE49-F238E27FC236}">
                <a16:creationId xmlns:a16="http://schemas.microsoft.com/office/drawing/2014/main" id="{63E105E7-B6AE-52E0-EF47-BDDE98E3FCEB}"/>
              </a:ext>
            </a:extLst>
          </p:cNvPr>
          <p:cNvSpPr txBox="1"/>
          <p:nvPr/>
        </p:nvSpPr>
        <p:spPr>
          <a:xfrm>
            <a:off x="4164903" y="3298519"/>
            <a:ext cx="2745288"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norite"/>
                <a:ea typeface="+mn-ea"/>
                <a:cs typeface="+mn-cs"/>
              </a:rPr>
              <a:t>Example: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norite"/>
                <a:ea typeface="+mn-ea"/>
                <a:cs typeface="+mn-cs"/>
              </a:rPr>
              <a:t>Sarah has autism. She wants to become a graphic designer. She needs help with college. GVRA can help her with college and make sure she is successful in getting a job as a graphic designer after school. </a:t>
            </a:r>
          </a:p>
        </p:txBody>
      </p:sp>
      <p:sp>
        <p:nvSpPr>
          <p:cNvPr id="6" name="TextBox 5">
            <a:extLst>
              <a:ext uri="{FF2B5EF4-FFF2-40B4-BE49-F238E27FC236}">
                <a16:creationId xmlns:a16="http://schemas.microsoft.com/office/drawing/2014/main" id="{D96E83D6-61BA-8733-7681-D6B733664E91}"/>
              </a:ext>
            </a:extLst>
          </p:cNvPr>
          <p:cNvSpPr txBox="1"/>
          <p:nvPr/>
        </p:nvSpPr>
        <p:spPr>
          <a:xfrm>
            <a:off x="8455068" y="2557396"/>
            <a:ext cx="274528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norite"/>
                <a:ea typeface="+mn-ea"/>
                <a:cs typeface="+mn-cs"/>
              </a:rPr>
              <a:t>Example: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norite"/>
                <a:ea typeface="+mn-ea"/>
                <a:cs typeface="+mn-cs"/>
              </a:rPr>
              <a:t>Julius has cerebral palsy. He wants to work after high school but will need support on the job site. GVRA can provide supportive employment to help Julius on the job. </a:t>
            </a:r>
          </a:p>
        </p:txBody>
      </p:sp>
      <p:pic>
        <p:nvPicPr>
          <p:cNvPr id="7" name="Picture 6">
            <a:extLst>
              <a:ext uri="{FF2B5EF4-FFF2-40B4-BE49-F238E27FC236}">
                <a16:creationId xmlns:a16="http://schemas.microsoft.com/office/drawing/2014/main" id="{9A0FD4BC-7D2A-21F0-2D5E-212D6C3D4F6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84957" y="5526066"/>
            <a:ext cx="1192061" cy="1254692"/>
          </a:xfrm>
          <a:prstGeom prst="rect">
            <a:avLst/>
          </a:prstGeom>
        </p:spPr>
      </p:pic>
      <p:pic>
        <p:nvPicPr>
          <p:cNvPr id="8" name="Picture 7">
            <a:extLst>
              <a:ext uri="{FF2B5EF4-FFF2-40B4-BE49-F238E27FC236}">
                <a16:creationId xmlns:a16="http://schemas.microsoft.com/office/drawing/2014/main" id="{7FDD3333-2B2C-18E3-0967-31338B09B28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53539" y="4043102"/>
            <a:ext cx="1358813" cy="1402262"/>
          </a:xfrm>
          <a:prstGeom prst="rect">
            <a:avLst/>
          </a:prstGeom>
        </p:spPr>
      </p:pic>
      <p:pic>
        <p:nvPicPr>
          <p:cNvPr id="9" name="Picture 8">
            <a:extLst>
              <a:ext uri="{FF2B5EF4-FFF2-40B4-BE49-F238E27FC236}">
                <a16:creationId xmlns:a16="http://schemas.microsoft.com/office/drawing/2014/main" id="{88188C16-BF37-3042-77B1-3B871C10F17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691949" y="1293834"/>
            <a:ext cx="1242295" cy="1504168"/>
          </a:xfrm>
          <a:prstGeom prst="rect">
            <a:avLst/>
          </a:prstGeom>
        </p:spPr>
      </p:pic>
    </p:spTree>
    <p:extLst>
      <p:ext uri="{BB962C8B-B14F-4D97-AF65-F5344CB8AC3E}">
        <p14:creationId xmlns:p14="http://schemas.microsoft.com/office/powerpoint/2010/main" val="1325608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48DD4-4828-CE87-0C5C-42BE175E8DA5}"/>
              </a:ext>
            </a:extLst>
          </p:cNvPr>
          <p:cNvSpPr>
            <a:spLocks noGrp="1"/>
          </p:cNvSpPr>
          <p:nvPr>
            <p:ph type="title"/>
          </p:nvPr>
        </p:nvSpPr>
        <p:spPr>
          <a:xfrm>
            <a:off x="1303191" y="1371600"/>
            <a:ext cx="5486400" cy="4114800"/>
          </a:xfrm>
        </p:spPr>
        <p:txBody>
          <a:bodyPr/>
          <a:lstStyle/>
          <a:p>
            <a:r>
              <a:rPr lang="en-US"/>
              <a:t>Now that we know what GVRA does, how do you get that support for your child? </a:t>
            </a:r>
          </a:p>
        </p:txBody>
      </p:sp>
      <p:pic>
        <p:nvPicPr>
          <p:cNvPr id="10" name="Picture Placeholder 9" descr="Student smiling while working in the hospitality pathway in kitchen at RWS">
            <a:extLst>
              <a:ext uri="{FF2B5EF4-FFF2-40B4-BE49-F238E27FC236}">
                <a16:creationId xmlns:a16="http://schemas.microsoft.com/office/drawing/2014/main" id="{FCA2FB5B-570E-D181-A4B1-1DCB61C08948}"/>
              </a:ext>
            </a:extLst>
          </p:cNvPr>
          <p:cNvPicPr>
            <a:picLocks noGrp="1" noChangeAspect="1"/>
          </p:cNvPicPr>
          <p:nvPr>
            <p:ph type="pic" sz="quarter" idx="10"/>
          </p:nvPr>
        </p:nvPicPr>
        <p:blipFill rotWithShape="1">
          <a:blip r:embed="rId3"/>
          <a:srcRect l="228" r="228"/>
          <a:stretch/>
        </p:blipFill>
        <p:spPr>
          <a:xfrm>
            <a:off x="7183438" y="1168400"/>
            <a:ext cx="4500562" cy="4521200"/>
          </a:xfrm>
        </p:spPr>
      </p:pic>
    </p:spTree>
    <p:extLst>
      <p:ext uri="{BB962C8B-B14F-4D97-AF65-F5344CB8AC3E}">
        <p14:creationId xmlns:p14="http://schemas.microsoft.com/office/powerpoint/2010/main" val="3662677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F5EE67-DE83-C00F-F31C-58A2B46234DB}"/>
              </a:ext>
            </a:extLst>
          </p:cNvPr>
          <p:cNvSpPr>
            <a:spLocks noGrp="1"/>
          </p:cNvSpPr>
          <p:nvPr>
            <p:ph type="title"/>
          </p:nvPr>
        </p:nvSpPr>
        <p:spPr>
          <a:xfrm>
            <a:off x="1167492" y="45085"/>
            <a:ext cx="9779183" cy="1600835"/>
          </a:xfrm>
        </p:spPr>
        <p:txBody>
          <a:bodyPr/>
          <a:lstStyle/>
          <a:p>
            <a:r>
              <a:rPr lang="en-US"/>
              <a:t>Pre-Employment Transition Services</a:t>
            </a:r>
          </a:p>
        </p:txBody>
      </p:sp>
      <p:sp>
        <p:nvSpPr>
          <p:cNvPr id="3" name="Content Placeholder 2">
            <a:extLst>
              <a:ext uri="{FF2B5EF4-FFF2-40B4-BE49-F238E27FC236}">
                <a16:creationId xmlns:a16="http://schemas.microsoft.com/office/drawing/2014/main" id="{DAF7743C-9A64-6DD7-26EC-7870E2484D2F}"/>
              </a:ext>
            </a:extLst>
          </p:cNvPr>
          <p:cNvSpPr>
            <a:spLocks noGrp="1"/>
          </p:cNvSpPr>
          <p:nvPr>
            <p:ph idx="14"/>
          </p:nvPr>
        </p:nvSpPr>
        <p:spPr>
          <a:xfrm>
            <a:off x="1166813" y="2652713"/>
            <a:ext cx="9780587" cy="3436937"/>
          </a:xfrm>
        </p:spPr>
        <p:txBody>
          <a:bodyPr vert="horz" lIns="91440" tIns="45720" rIns="91440" bIns="45720" rtlCol="0" anchor="t">
            <a:normAutofit/>
          </a:bodyPr>
          <a:lstStyle/>
          <a:p>
            <a:pPr indent="-283210"/>
            <a:r>
              <a:rPr lang="en-US"/>
              <a:t>For students ages 14-22</a:t>
            </a:r>
          </a:p>
          <a:p>
            <a:pPr indent="-283210"/>
            <a:r>
              <a:rPr lang="en-US"/>
              <a:t>Usually provided in the schools</a:t>
            </a:r>
          </a:p>
          <a:p>
            <a:pPr indent="-283210"/>
            <a:r>
              <a:rPr lang="en-US"/>
              <a:t>Can focus on 5 things: </a:t>
            </a:r>
          </a:p>
        </p:txBody>
      </p:sp>
      <p:sp>
        <p:nvSpPr>
          <p:cNvPr id="2" name="TextBox 1">
            <a:extLst>
              <a:ext uri="{FF2B5EF4-FFF2-40B4-BE49-F238E27FC236}">
                <a16:creationId xmlns:a16="http://schemas.microsoft.com/office/drawing/2014/main" id="{B48599A8-4C2B-2F27-07E1-F4DC6E3864C6}"/>
              </a:ext>
            </a:extLst>
          </p:cNvPr>
          <p:cNvSpPr txBox="1"/>
          <p:nvPr/>
        </p:nvSpPr>
        <p:spPr>
          <a:xfrm>
            <a:off x="1169095" y="4185781"/>
            <a:ext cx="24216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entury Schoolbook"/>
                <a:ea typeface="+mn-ea"/>
                <a:cs typeface="+mn-cs"/>
              </a:rPr>
              <a:t>Job Exploration</a:t>
            </a:r>
          </a:p>
        </p:txBody>
      </p:sp>
      <p:sp>
        <p:nvSpPr>
          <p:cNvPr id="6" name="TextBox 5">
            <a:extLst>
              <a:ext uri="{FF2B5EF4-FFF2-40B4-BE49-F238E27FC236}">
                <a16:creationId xmlns:a16="http://schemas.microsoft.com/office/drawing/2014/main" id="{329CDFBB-E519-1665-C78A-D623022352E2}"/>
              </a:ext>
            </a:extLst>
          </p:cNvPr>
          <p:cNvSpPr txBox="1"/>
          <p:nvPr/>
        </p:nvSpPr>
        <p:spPr>
          <a:xfrm>
            <a:off x="4102273" y="4185781"/>
            <a:ext cx="24216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entury Schoolbook"/>
                <a:ea typeface="+mn-ea"/>
                <a:cs typeface="+mn-cs"/>
              </a:rPr>
              <a:t>Self-Advocacy</a:t>
            </a:r>
          </a:p>
        </p:txBody>
      </p:sp>
      <p:sp>
        <p:nvSpPr>
          <p:cNvPr id="7" name="TextBox 6">
            <a:extLst>
              <a:ext uri="{FF2B5EF4-FFF2-40B4-BE49-F238E27FC236}">
                <a16:creationId xmlns:a16="http://schemas.microsoft.com/office/drawing/2014/main" id="{AF175521-C028-447F-47BC-766E8CF524E9}"/>
              </a:ext>
            </a:extLst>
          </p:cNvPr>
          <p:cNvSpPr txBox="1"/>
          <p:nvPr/>
        </p:nvSpPr>
        <p:spPr>
          <a:xfrm>
            <a:off x="6722300" y="4185781"/>
            <a:ext cx="32150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entury Schoolbook"/>
                <a:ea typeface="+mn-ea"/>
                <a:cs typeface="+mn-cs"/>
              </a:rPr>
              <a:t>Post-Secondary Counseling</a:t>
            </a:r>
          </a:p>
        </p:txBody>
      </p:sp>
      <p:sp>
        <p:nvSpPr>
          <p:cNvPr id="8" name="TextBox 7">
            <a:extLst>
              <a:ext uri="{FF2B5EF4-FFF2-40B4-BE49-F238E27FC236}">
                <a16:creationId xmlns:a16="http://schemas.microsoft.com/office/drawing/2014/main" id="{FF023516-D89A-1083-C957-887D61B4F58A}"/>
              </a:ext>
            </a:extLst>
          </p:cNvPr>
          <p:cNvSpPr txBox="1"/>
          <p:nvPr/>
        </p:nvSpPr>
        <p:spPr>
          <a:xfrm>
            <a:off x="1837149" y="4906027"/>
            <a:ext cx="25573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entury Schoolbook"/>
                <a:ea typeface="+mn-ea"/>
                <a:cs typeface="+mn-cs"/>
              </a:rPr>
              <a:t>Work Based Learning</a:t>
            </a:r>
          </a:p>
        </p:txBody>
      </p:sp>
      <p:sp>
        <p:nvSpPr>
          <p:cNvPr id="9" name="TextBox 8">
            <a:extLst>
              <a:ext uri="{FF2B5EF4-FFF2-40B4-BE49-F238E27FC236}">
                <a16:creationId xmlns:a16="http://schemas.microsoft.com/office/drawing/2014/main" id="{AC125D2F-0EAC-F12C-72D1-10EB6996AAF4}"/>
              </a:ext>
            </a:extLst>
          </p:cNvPr>
          <p:cNvSpPr txBox="1"/>
          <p:nvPr/>
        </p:nvSpPr>
        <p:spPr>
          <a:xfrm>
            <a:off x="5229615" y="4906026"/>
            <a:ext cx="31001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entury Schoolbook"/>
                <a:ea typeface="+mn-ea"/>
                <a:cs typeface="+mn-cs"/>
              </a:rPr>
              <a:t>Workplace Readiness</a:t>
            </a:r>
          </a:p>
        </p:txBody>
      </p:sp>
    </p:spTree>
    <p:extLst>
      <p:ext uri="{BB962C8B-B14F-4D97-AF65-F5344CB8AC3E}">
        <p14:creationId xmlns:p14="http://schemas.microsoft.com/office/powerpoint/2010/main" val="2529338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AA093-E00B-31E9-0A13-71142E30E57C}"/>
              </a:ext>
            </a:extLst>
          </p:cNvPr>
          <p:cNvSpPr>
            <a:spLocks noGrp="1"/>
          </p:cNvSpPr>
          <p:nvPr>
            <p:ph type="ctrTitle"/>
          </p:nvPr>
        </p:nvSpPr>
        <p:spPr>
          <a:xfrm>
            <a:off x="1167494" y="177553"/>
            <a:ext cx="6245912" cy="3269447"/>
          </a:xfrm>
        </p:spPr>
        <p:txBody>
          <a:bodyPr/>
          <a:lstStyle/>
          <a:p>
            <a:r>
              <a:rPr lang="en-US"/>
              <a:t>VR Client</a:t>
            </a:r>
          </a:p>
        </p:txBody>
      </p:sp>
      <p:sp>
        <p:nvSpPr>
          <p:cNvPr id="3" name="Subtitle 2">
            <a:extLst>
              <a:ext uri="{FF2B5EF4-FFF2-40B4-BE49-F238E27FC236}">
                <a16:creationId xmlns:a16="http://schemas.microsoft.com/office/drawing/2014/main" id="{C62C8177-F0B6-B02C-3682-183D8307E999}"/>
              </a:ext>
            </a:extLst>
          </p:cNvPr>
          <p:cNvSpPr>
            <a:spLocks noGrp="1"/>
          </p:cNvSpPr>
          <p:nvPr>
            <p:ph type="subTitle" idx="1"/>
          </p:nvPr>
        </p:nvSpPr>
        <p:spPr>
          <a:xfrm>
            <a:off x="656015" y="4202704"/>
            <a:ext cx="6245912" cy="912850"/>
          </a:xfrm>
          <a:solidFill>
            <a:schemeClr val="accent1"/>
          </a:solidFill>
        </p:spPr>
        <p:txBody>
          <a:bodyPr/>
          <a:lstStyle/>
          <a:p>
            <a:r>
              <a:rPr lang="en-US"/>
              <a:t>Around senior year, students can apply to be a VR client to benefit from numerous services</a:t>
            </a:r>
          </a:p>
          <a:p>
            <a:endParaRPr lang="en-US"/>
          </a:p>
          <a:p>
            <a:endParaRPr lang="en-US">
              <a:solidFill>
                <a:schemeClr val="tx1"/>
              </a:solidFill>
            </a:endParaRPr>
          </a:p>
        </p:txBody>
      </p:sp>
      <p:pic>
        <p:nvPicPr>
          <p:cNvPr id="9" name="Picture 8" descr="Picture of students with certificates">
            <a:extLst>
              <a:ext uri="{FF2B5EF4-FFF2-40B4-BE49-F238E27FC236}">
                <a16:creationId xmlns:a16="http://schemas.microsoft.com/office/drawing/2014/main" id="{66FC07AA-C7A5-4C0E-62FE-68F8A7B3F8FB}"/>
              </a:ext>
            </a:extLst>
          </p:cNvPr>
          <p:cNvPicPr>
            <a:picLocks noChangeAspect="1"/>
          </p:cNvPicPr>
          <p:nvPr/>
        </p:nvPicPr>
        <p:blipFill>
          <a:blip r:embed="rId3"/>
          <a:stretch>
            <a:fillRect/>
          </a:stretch>
        </p:blipFill>
        <p:spPr>
          <a:xfrm>
            <a:off x="1192060" y="181627"/>
            <a:ext cx="3096017" cy="2319403"/>
          </a:xfrm>
          <a:prstGeom prst="rect">
            <a:avLst/>
          </a:prstGeom>
        </p:spPr>
      </p:pic>
      <p:sp>
        <p:nvSpPr>
          <p:cNvPr id="8" name="TextBox 7">
            <a:extLst>
              <a:ext uri="{FF2B5EF4-FFF2-40B4-BE49-F238E27FC236}">
                <a16:creationId xmlns:a16="http://schemas.microsoft.com/office/drawing/2014/main" id="{98F08842-2512-AEF8-3910-5E9457AD7AED}"/>
              </a:ext>
            </a:extLst>
          </p:cNvPr>
          <p:cNvSpPr txBox="1"/>
          <p:nvPr/>
        </p:nvSpPr>
        <p:spPr>
          <a:xfrm>
            <a:off x="7672192" y="5240054"/>
            <a:ext cx="365342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enorite"/>
                <a:ea typeface="+mn-lt"/>
                <a:cs typeface="+mn-lt"/>
                <a:hlinkClick r:id="rId4">
                  <a:extLst>
                    <a:ext uri="{A12FA001-AC4F-418D-AE19-62706E023703}">
                      <ahyp:hlinkClr xmlns:ahyp="http://schemas.microsoft.com/office/drawing/2018/hyperlinkcolor" val="tx"/>
                    </a:ext>
                  </a:extLst>
                </a:hlinkClick>
              </a:rPr>
              <a:t>GVRA Referral Website</a:t>
            </a:r>
            <a:endParaRPr kumimoji="0" lang="en-US" sz="3200" b="0" i="0" u="none" strike="noStrike" kern="1200" cap="none" spc="0" normalizeH="0" baseline="0" noProof="0">
              <a:ln>
                <a:noFill/>
              </a:ln>
              <a:solidFill>
                <a:srgbClr val="000000"/>
              </a:solidFill>
              <a:effectLst/>
              <a:uLnTx/>
              <a:uFillTx/>
              <a:latin typeface="Tenorite"/>
              <a:ea typeface="+mn-ea"/>
              <a:cs typeface="+mn-cs"/>
            </a:endParaRPr>
          </a:p>
        </p:txBody>
      </p:sp>
    </p:spTree>
    <p:extLst>
      <p:ext uri="{BB962C8B-B14F-4D97-AF65-F5344CB8AC3E}">
        <p14:creationId xmlns:p14="http://schemas.microsoft.com/office/powerpoint/2010/main" val="411715335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45331398_Win32_SL_V13" id="{C59E605D-C281-4A06-BDA0-E97A35AC3AA8}" vid="{25D1D206-DA25-4050-926A-BD6D3A1B506F}"/>
    </a:ext>
  </a:extLst>
</a:theme>
</file>

<file path=ppt/theme/theme2.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4255</TotalTime>
  <Words>1206</Words>
  <Application>Microsoft Office PowerPoint</Application>
  <PresentationFormat>Widescreen</PresentationFormat>
  <Paragraphs>141</Paragraphs>
  <Slides>26</Slides>
  <Notes>9</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26</vt:i4>
      </vt:variant>
    </vt:vector>
  </HeadingPairs>
  <TitlesOfParts>
    <vt:vector size="44" baseType="lpstr">
      <vt:lpstr>Abadi Extra Light</vt:lpstr>
      <vt:lpstr>Alasassy Caps</vt:lpstr>
      <vt:lpstr>Aptos</vt:lpstr>
      <vt:lpstr>Arial</vt:lpstr>
      <vt:lpstr>Arial,Sans-Serif</vt:lpstr>
      <vt:lpstr>Calibri</vt:lpstr>
      <vt:lpstr>Canva Sans Bold</vt:lpstr>
      <vt:lpstr>Century Schoolbook</vt:lpstr>
      <vt:lpstr>Corbel</vt:lpstr>
      <vt:lpstr>CS Gordon Serif</vt:lpstr>
      <vt:lpstr>Montserrat</vt:lpstr>
      <vt:lpstr>Montserrat Extra-Bold</vt:lpstr>
      <vt:lpstr>Organic</vt:lpstr>
      <vt:lpstr>Tenorite</vt:lpstr>
      <vt:lpstr>Wingdings</vt:lpstr>
      <vt:lpstr>Custom</vt:lpstr>
      <vt:lpstr>Banded</vt:lpstr>
      <vt:lpstr>Office Theme</vt:lpstr>
      <vt:lpstr>Shannah Mabry – Pathways to Partnerships, Project Manager   Leigh Thrailkill – Pathways to Partnerships, Family Liaison  </vt:lpstr>
      <vt:lpstr>Big Dreams</vt:lpstr>
      <vt:lpstr>P2P Mission</vt:lpstr>
      <vt:lpstr>  Family Learning Session    </vt:lpstr>
      <vt:lpstr>What is GVRA and How Can the Agency Help Your Child?</vt:lpstr>
      <vt:lpstr>What is GVRA?</vt:lpstr>
      <vt:lpstr>Now that we know what GVRA does, how do you get that support for your child? </vt:lpstr>
      <vt:lpstr>Pre-Employment Transition Services</vt:lpstr>
      <vt:lpstr>VR Client</vt:lpstr>
      <vt:lpstr>Some of the services that you could possibly qualify for are: </vt:lpstr>
      <vt:lpstr>Let's Talk About a Few</vt:lpstr>
      <vt:lpstr>Roosevelt  Warm Springs  </vt:lpstr>
      <vt:lpstr>Virtual Tour and Testimonials</vt:lpstr>
      <vt:lpstr>Current PATHWAY Offerings</vt:lpstr>
      <vt:lpstr>New PATHWAY Offering for Spring 2025  </vt:lpstr>
      <vt:lpstr>Pharmacy Technician</vt:lpstr>
      <vt:lpstr>RWS Semester Calendar</vt:lpstr>
      <vt:lpstr>RWS Class Schedule Continued</vt:lpstr>
      <vt:lpstr>Dorm Life</vt:lpstr>
      <vt:lpstr>Center for Therapeutic Recreation (CTR)</vt:lpstr>
      <vt:lpstr>More CTR and Campus Amenities</vt:lpstr>
      <vt:lpstr>Don't Worry!  We Have Your Back! </vt:lpstr>
      <vt:lpstr>TOURS</vt:lpstr>
      <vt:lpstr>Current Admissions Process </vt:lpstr>
      <vt:lpstr>#RWS-2.0</vt:lpstr>
      <vt:lpstr>Pathways to Partnerships Family Learning Session Survey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Thrailkill, Leigh</dc:creator>
  <cp:lastModifiedBy>Thompson, Brandeis</cp:lastModifiedBy>
  <cp:revision>16</cp:revision>
  <dcterms:created xsi:type="dcterms:W3CDTF">2024-11-11T23:55:59Z</dcterms:created>
  <dcterms:modified xsi:type="dcterms:W3CDTF">2026-02-09T18:34:45Z</dcterms:modified>
</cp:coreProperties>
</file>