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598" r:id="rId3"/>
    <p:sldId id="624" r:id="rId4"/>
    <p:sldId id="686" r:id="rId5"/>
    <p:sldId id="602" r:id="rId6"/>
    <p:sldId id="684" r:id="rId7"/>
    <p:sldId id="687" r:id="rId8"/>
    <p:sldId id="688" r:id="rId9"/>
    <p:sldId id="685" r:id="rId10"/>
    <p:sldId id="683" r:id="rId11"/>
    <p:sldId id="632" r:id="rId12"/>
    <p:sldId id="682" r:id="rId13"/>
    <p:sldId id="681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3333" autoAdjust="0"/>
  </p:normalViewPr>
  <p:slideViewPr>
    <p:cSldViewPr snapToGrid="0">
      <p:cViewPr varScale="1">
        <p:scale>
          <a:sx n="89" d="100"/>
          <a:sy n="89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5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B05DFA-61CA-4EDB-8379-BD2ABE98D1B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2ABD5A-9450-4643-98D6-F2756562B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DD82-A48F-4DAC-A478-C460F7075A5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2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F22A-E7FF-4CF0-85A8-DA8F4AF66653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0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AE74-04EA-4561-9D47-1AD82AAAF53D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0468-A92A-44CF-A089-A1530456F6E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14D-8965-4B72-9E1F-23B6E7C907F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8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599-96FE-4802-9FFA-3224396D8C1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8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A00D-DE1A-49F6-BC6E-0544DB14414D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0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74D9-CC0F-42C4-B7B6-FC7A5A906D1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54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27CA-98CB-4080-8EA2-6C2D056A9FBD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1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B310-6C5F-4F56-9815-053DAC6959C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22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8536-6822-4F2A-BBE8-D793BB8A03A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13C6-E4AE-492F-B788-E0B6E3597C0B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14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F9AC-51EA-495F-B580-BDF5B739D2E2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6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D061-D997-4E49-8CAA-4477332CE246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17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2767-A7C1-4953-9A5F-50B7C17E5F31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1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69AB-E187-4B76-8473-C1C03292FF2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9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FE7A-67AA-4C3C-B1E9-B99A183300A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9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A4F-565A-47C7-9F1C-590D6213B9AE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5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8B16-5D90-42BC-96D6-D21B7B740B9F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3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D37E-73CA-44D5-954C-4369C7903CB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7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CDA9-ED32-4347-8821-A11DB2940E9D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0BEC-F77E-4097-AD45-A678134E7FD8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195C-F0B6-4E6B-A6D5-DFBDFE8855AF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1644-EF0A-4CEC-AC0E-24EB8E843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2247-CD98-49A6-B66D-7A71D8307157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BE43-9AAD-40E5-B13E-C9A46A52A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33" y="513933"/>
            <a:ext cx="90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GVRA Provider Information 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13, 2023</a:t>
            </a:r>
          </a:p>
        </p:txBody>
      </p:sp>
    </p:spTree>
    <p:extLst>
      <p:ext uri="{BB962C8B-B14F-4D97-AF65-F5344CB8AC3E}">
        <p14:creationId xmlns:p14="http://schemas.microsoft.com/office/powerpoint/2010/main" val="18521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958A4ED-5C92-7958-EE5B-9EF57D84B576}"/>
              </a:ext>
            </a:extLst>
          </p:cNvPr>
          <p:cNvSpPr txBox="1">
            <a:spLocks/>
          </p:cNvSpPr>
          <p:nvPr/>
        </p:nvSpPr>
        <p:spPr>
          <a:xfrm>
            <a:off x="301566" y="239174"/>
            <a:ext cx="8594988" cy="902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FY24 Pre-ETS Services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CC833-174C-2C30-DEA2-A1C11ADB3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6" y="1357179"/>
            <a:ext cx="8358340" cy="6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2524F-2583-10CF-250B-E5CDBF01DB9A}"/>
              </a:ext>
            </a:extLst>
          </p:cNvPr>
          <p:cNvSpPr txBox="1"/>
          <p:nvPr/>
        </p:nvSpPr>
        <p:spPr>
          <a:xfrm>
            <a:off x="179294" y="1357179"/>
            <a:ext cx="90834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continued -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3.   Outreach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 - District led coordination of service delivery in all schools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4.    Goal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- Increase the number of students (750)</a:t>
            </a: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- Provider referrals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5.   Funding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      - Increase in the annual amount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 - Serving more students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33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896" y="614444"/>
            <a:ext cx="7885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District Break-Out Sessions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10:40 to 11:20 (30 Minutes)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21" y="823940"/>
            <a:ext cx="6454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10AE5AB-44D4-95E6-D730-D989F7BAF564}"/>
              </a:ext>
            </a:extLst>
          </p:cNvPr>
          <p:cNvSpPr txBox="1"/>
          <p:nvPr/>
        </p:nvSpPr>
        <p:spPr>
          <a:xfrm>
            <a:off x="570016" y="1398674"/>
            <a:ext cx="8065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32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         Agenda</a:t>
            </a:r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  </a:t>
            </a:r>
          </a:p>
          <a:p>
            <a:pPr lvl="4" algn="ctr"/>
            <a:r>
              <a:rPr lang="en-US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                           </a:t>
            </a:r>
            <a:r>
              <a:rPr lang="en-US" b="1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                   </a:t>
            </a:r>
            <a:endParaRPr lang="en-US" dirty="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PMingLiU" panose="02020500000000000000" pitchFamily="18" charset="-120"/>
              </a:rPr>
              <a:t>10:00 – 10:10   	</a:t>
            </a:r>
            <a:r>
              <a:rPr lang="en-US" sz="2000" dirty="0"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Welcome - Chris Wells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10:10 – 10:25   	FY24 Contract Processing Status – Sharon Angel  </a:t>
            </a:r>
          </a:p>
          <a:p>
            <a:pPr lvl="4"/>
            <a:endParaRPr lang="en-US" sz="2000" dirty="0"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10:25 – 10:30   	Provider Questions – Attendees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10:30 -  10:40   	FY24 Pre-ETS Service Agreements  – Sheila Pierce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10:40 – 11:20    	District Breakout Sessions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PMingLiU" panose="02020500000000000000" pitchFamily="18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rPr>
              <a:t>11:20 – 11:30     	General Questions and Wrap Up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1F1EDA-A3D6-4FC4-1000-1F21373F636E}"/>
              </a:ext>
            </a:extLst>
          </p:cNvPr>
          <p:cNvCxnSpPr>
            <a:cxnSpLocks/>
          </p:cNvCxnSpPr>
          <p:nvPr/>
        </p:nvCxnSpPr>
        <p:spPr>
          <a:xfrm>
            <a:off x="797859" y="1019746"/>
            <a:ext cx="8346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1D75E02-AE76-88EF-0D9E-92ED2BC0C386}"/>
              </a:ext>
            </a:extLst>
          </p:cNvPr>
          <p:cNvSpPr txBox="1">
            <a:spLocks/>
          </p:cNvSpPr>
          <p:nvPr/>
        </p:nvSpPr>
        <p:spPr>
          <a:xfrm>
            <a:off x="179294" y="199904"/>
            <a:ext cx="8686799" cy="902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GVRA Provider Forum – September 13,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33" y="513933"/>
            <a:ext cx="90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GVRA Provider Information Forum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 Wells, Executive Director </a:t>
            </a:r>
          </a:p>
        </p:txBody>
      </p:sp>
    </p:spTree>
    <p:extLst>
      <p:ext uri="{BB962C8B-B14F-4D97-AF65-F5344CB8AC3E}">
        <p14:creationId xmlns:p14="http://schemas.microsoft.com/office/powerpoint/2010/main" val="21194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1E1287-9652-ECF7-77F3-A04E68D31F55}"/>
              </a:ext>
            </a:extLst>
          </p:cNvPr>
          <p:cNvSpPr txBox="1"/>
          <p:nvPr/>
        </p:nvSpPr>
        <p:spPr>
          <a:xfrm>
            <a:off x="395270" y="1623000"/>
            <a:ext cx="83583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Manual Revision: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Simplified Supported Employment Policy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Removal of the 35-mile rule for Post-Secondary support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Removal of Financial Need Policy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comparable benefit language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Developing a standardized rate for Post-Secondary Support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policy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Agricultural Job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etention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Removed all reference to entry-level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447AE-FA20-C73B-CFBE-CCC9D127F428}"/>
              </a:ext>
            </a:extLst>
          </p:cNvPr>
          <p:cNvSpPr txBox="1"/>
          <p:nvPr/>
        </p:nvSpPr>
        <p:spPr>
          <a:xfrm>
            <a:off x="315745" y="363812"/>
            <a:ext cx="7862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Initiatives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B76CA-7A85-F49F-3665-397B44C5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0" y="1278273"/>
            <a:ext cx="8358340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33" y="513933"/>
            <a:ext cx="90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FY24 Contract Processing Status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Sharon Angel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2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1E1287-9652-ECF7-77F3-A04E68D31F55}"/>
              </a:ext>
            </a:extLst>
          </p:cNvPr>
          <p:cNvSpPr txBox="1"/>
          <p:nvPr/>
        </p:nvSpPr>
        <p:spPr>
          <a:xfrm>
            <a:off x="301566" y="2065517"/>
            <a:ext cx="83583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0" lvl="4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Renewals submitted to Fiscal Services</a:t>
            </a:r>
          </a:p>
          <a:p>
            <a:pPr lvl="4"/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</a:t>
            </a:r>
          </a:p>
          <a:p>
            <a:pPr lvl="4"/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2.  Certificate of Insurance </a:t>
            </a:r>
          </a:p>
          <a:p>
            <a:pPr lvl="4"/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0" lvl="4" indent="-457200">
              <a:buAutoNum type="arabicPeriod" startAt="3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Vendor Portal Training  </a:t>
            </a:r>
          </a:p>
          <a:p>
            <a:pPr marL="2286000" lvl="4" indent="-457200">
              <a:buAutoNum type="arabicPeriod" startAt="3"/>
            </a:pPr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0" lvl="4" indent="-457200">
              <a:buFontTx/>
              <a:buAutoNum type="arabicPeriod" startAt="3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Invoice Issues</a:t>
            </a:r>
          </a:p>
          <a:p>
            <a:pPr marL="2286000" lvl="4" indent="-457200">
              <a:buFontTx/>
              <a:buAutoNum type="arabicPeriod" startAt="3"/>
            </a:pPr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0" lvl="4" indent="-457200">
              <a:buFontTx/>
              <a:buAutoNum type="arabicPeriod" startAt="3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PRS Primary Point of Contact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447AE-FA20-C73B-CFBE-CCC9D127F428}"/>
              </a:ext>
            </a:extLst>
          </p:cNvPr>
          <p:cNvSpPr txBox="1"/>
          <p:nvPr/>
        </p:nvSpPr>
        <p:spPr>
          <a:xfrm>
            <a:off x="315745" y="363812"/>
            <a:ext cx="7862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FY24 Contract Processing Status 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Provider Reminders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B76CA-7A85-F49F-3665-397B44C5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0" y="1278273"/>
            <a:ext cx="8358340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4BE43-9AAD-40E5-B13E-C9A46A52A912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1E1287-9652-ECF7-77F3-A04E68D31F55}"/>
              </a:ext>
            </a:extLst>
          </p:cNvPr>
          <p:cNvSpPr txBox="1"/>
          <p:nvPr/>
        </p:nvSpPr>
        <p:spPr>
          <a:xfrm>
            <a:off x="395270" y="1623000"/>
            <a:ext cx="83583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endParaRPr lang="en-US" sz="2400" dirty="0"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2286000" lvl="4" indent="-457200">
              <a:buAutoNum type="arabicPeriod" startAt="6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Individual Job Placement Services Directory</a:t>
            </a:r>
          </a:p>
          <a:p>
            <a:pPr marL="2286000" lvl="4" indent="-457200">
              <a:buAutoNum type="arabicPeriod" startAt="6"/>
            </a:pPr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0" lvl="4" indent="-457200">
              <a:buAutoNum type="arabicPeriod" startAt="6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Next Meeting:  Nov 15, 2023</a:t>
            </a:r>
          </a:p>
          <a:p>
            <a:pPr marL="2286000" lvl="4" indent="-457200">
              <a:buAutoNum type="arabicPeriod" startAt="6"/>
            </a:pPr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0" lvl="4" indent="-457200">
              <a:buAutoNum type="arabicPeriod" startAt="6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Suggested Topics</a:t>
            </a:r>
          </a:p>
          <a:p>
            <a:pPr lvl="4"/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2286000" lvl="4" indent="-457200">
              <a:buAutoNum type="arabicPeriod" startAt="9"/>
            </a:pPr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Calendar for FY’24</a:t>
            </a:r>
          </a:p>
          <a:p>
            <a:pPr lvl="4"/>
            <a:endParaRPr lang="en-US" sz="24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lvl="4"/>
            <a:r>
              <a:rPr lang="en-US" sz="24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Thank you: contact Providermanagement@gvs.ga.gov 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447AE-FA20-C73B-CFBE-CCC9D127F428}"/>
              </a:ext>
            </a:extLst>
          </p:cNvPr>
          <p:cNvSpPr txBox="1"/>
          <p:nvPr/>
        </p:nvSpPr>
        <p:spPr>
          <a:xfrm>
            <a:off x="315745" y="363812"/>
            <a:ext cx="78620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FY24 Contract Processing Status </a:t>
            </a:r>
          </a:p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Provider Reminders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FB76CA-7A85-F49F-3665-397B44C58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0" y="1278273"/>
            <a:ext cx="8358340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33" y="513933"/>
            <a:ext cx="901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FY24 Pre-ETS Service Agreements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Sheila Pierce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F64F3-EE0A-DE4D-FA57-F8E6E010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4BE43-9AAD-40E5-B13E-C9A46A52A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57CFB47-DE67-F835-F3DE-77082F48A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7" b="14001"/>
          <a:stretch/>
        </p:blipFill>
        <p:spPr>
          <a:xfrm>
            <a:off x="179294" y="6146983"/>
            <a:ext cx="618565" cy="6603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39087C-35EF-E62D-07A6-DFCD9BAA8694}"/>
              </a:ext>
            </a:extLst>
          </p:cNvPr>
          <p:cNvCxnSpPr>
            <a:cxnSpLocks/>
          </p:cNvCxnSpPr>
          <p:nvPr/>
        </p:nvCxnSpPr>
        <p:spPr>
          <a:xfrm flipV="1">
            <a:off x="797859" y="6738611"/>
            <a:ext cx="7862047" cy="27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958A4ED-5C92-7958-EE5B-9EF57D84B576}"/>
              </a:ext>
            </a:extLst>
          </p:cNvPr>
          <p:cNvSpPr txBox="1">
            <a:spLocks/>
          </p:cNvSpPr>
          <p:nvPr/>
        </p:nvSpPr>
        <p:spPr>
          <a:xfrm>
            <a:off x="301566" y="239174"/>
            <a:ext cx="8594988" cy="902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FY24 Pre-ETS Services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CC833-174C-2C30-DEA2-A1C11ADB3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6" y="1357179"/>
            <a:ext cx="8358340" cy="6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2524F-2583-10CF-250B-E5CDBF01DB9A}"/>
              </a:ext>
            </a:extLst>
          </p:cNvPr>
          <p:cNvSpPr txBox="1"/>
          <p:nvPr/>
        </p:nvSpPr>
        <p:spPr>
          <a:xfrm>
            <a:off x="349417" y="1408072"/>
            <a:ext cx="849928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in FY24 Agreements: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1.   Service Rates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      - Increase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 - Provide clarification (hourly)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      - Added tours in all provider agreements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Tours per student per day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 Consolidated Service Codes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  - Service 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       - Outside Service Area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  -  Virtual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447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780</TotalTime>
  <Words>329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Wells, Chris</dc:creator>
  <cp:lastModifiedBy>Angel, Sharon</cp:lastModifiedBy>
  <cp:revision>6</cp:revision>
  <dcterms:created xsi:type="dcterms:W3CDTF">2023-06-29T12:35:13Z</dcterms:created>
  <dcterms:modified xsi:type="dcterms:W3CDTF">2023-09-20T15:37:44Z</dcterms:modified>
</cp:coreProperties>
</file>