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1" r:id="rId3"/>
    <p:sldId id="262" r:id="rId4"/>
    <p:sldId id="258" r:id="rId5"/>
    <p:sldId id="257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734" autoAdjust="0"/>
  </p:normalViewPr>
  <p:slideViewPr>
    <p:cSldViewPr snapToGrid="0">
      <p:cViewPr varScale="1">
        <p:scale>
          <a:sx n="67" d="100"/>
          <a:sy n="67" d="100"/>
        </p:scale>
        <p:origin x="18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dette, Brittanie" userId="02bc407e-8fef-4210-8bca-2398ecb73c0a" providerId="ADAL" clId="{1ADA658A-635C-4ABB-A01A-7012D4FF1EE4}"/>
    <pc:docChg chg="undo custSel addSld delSld modSld sldOrd">
      <pc:chgData name="Burdette, Brittanie" userId="02bc407e-8fef-4210-8bca-2398ecb73c0a" providerId="ADAL" clId="{1ADA658A-635C-4ABB-A01A-7012D4FF1EE4}" dt="2023-11-15T14:09:40.266" v="311" actId="2696"/>
      <pc:docMkLst>
        <pc:docMk/>
      </pc:docMkLst>
      <pc:sldChg chg="del">
        <pc:chgData name="Burdette, Brittanie" userId="02bc407e-8fef-4210-8bca-2398ecb73c0a" providerId="ADAL" clId="{1ADA658A-635C-4ABB-A01A-7012D4FF1EE4}" dt="2023-11-15T14:09:40.266" v="311" actId="2696"/>
        <pc:sldMkLst>
          <pc:docMk/>
          <pc:sldMk cId="4266185615" sldId="256"/>
        </pc:sldMkLst>
      </pc:sldChg>
      <pc:sldChg chg="ord modNotesTx">
        <pc:chgData name="Burdette, Brittanie" userId="02bc407e-8fef-4210-8bca-2398ecb73c0a" providerId="ADAL" clId="{1ADA658A-635C-4ABB-A01A-7012D4FF1EE4}" dt="2023-11-15T13:52:50.360" v="161" actId="20577"/>
        <pc:sldMkLst>
          <pc:docMk/>
          <pc:sldMk cId="1468173983" sldId="258"/>
        </pc:sldMkLst>
      </pc:sldChg>
      <pc:sldChg chg="modSp mod">
        <pc:chgData name="Burdette, Brittanie" userId="02bc407e-8fef-4210-8bca-2398ecb73c0a" providerId="ADAL" clId="{1ADA658A-635C-4ABB-A01A-7012D4FF1EE4}" dt="2023-11-15T14:08:56.628" v="310" actId="27636"/>
        <pc:sldMkLst>
          <pc:docMk/>
          <pc:sldMk cId="1714441923" sldId="259"/>
        </pc:sldMkLst>
        <pc:spChg chg="mod">
          <ac:chgData name="Burdette, Brittanie" userId="02bc407e-8fef-4210-8bca-2398ecb73c0a" providerId="ADAL" clId="{1ADA658A-635C-4ABB-A01A-7012D4FF1EE4}" dt="2023-11-15T13:44:55.099" v="16" actId="20577"/>
          <ac:spMkLst>
            <pc:docMk/>
            <pc:sldMk cId="1714441923" sldId="259"/>
            <ac:spMk id="2" creationId="{00000000-0000-0000-0000-000000000000}"/>
          </ac:spMkLst>
        </pc:spChg>
        <pc:spChg chg="mod">
          <ac:chgData name="Burdette, Brittanie" userId="02bc407e-8fef-4210-8bca-2398ecb73c0a" providerId="ADAL" clId="{1ADA658A-635C-4ABB-A01A-7012D4FF1EE4}" dt="2023-11-15T14:08:56.628" v="310" actId="27636"/>
          <ac:spMkLst>
            <pc:docMk/>
            <pc:sldMk cId="1714441923" sldId="259"/>
            <ac:spMk id="4" creationId="{83F07EAE-4E84-A975-7E7A-995249AA31B8}"/>
          </ac:spMkLst>
        </pc:spChg>
      </pc:sldChg>
      <pc:sldChg chg="modSp mod modNotesTx">
        <pc:chgData name="Burdette, Brittanie" userId="02bc407e-8fef-4210-8bca-2398ecb73c0a" providerId="ADAL" clId="{1ADA658A-635C-4ABB-A01A-7012D4FF1EE4}" dt="2023-11-15T13:56:43.966" v="177" actId="113"/>
        <pc:sldMkLst>
          <pc:docMk/>
          <pc:sldMk cId="548246226" sldId="260"/>
        </pc:sldMkLst>
        <pc:spChg chg="mod">
          <ac:chgData name="Burdette, Brittanie" userId="02bc407e-8fef-4210-8bca-2398ecb73c0a" providerId="ADAL" clId="{1ADA658A-635C-4ABB-A01A-7012D4FF1EE4}" dt="2023-11-15T13:56:43.966" v="177" actId="113"/>
          <ac:spMkLst>
            <pc:docMk/>
            <pc:sldMk cId="548246226" sldId="260"/>
            <ac:spMk id="2" creationId="{00000000-0000-0000-0000-000000000000}"/>
          </ac:spMkLst>
        </pc:spChg>
        <pc:picChg chg="mod">
          <ac:chgData name="Burdette, Brittanie" userId="02bc407e-8fef-4210-8bca-2398ecb73c0a" providerId="ADAL" clId="{1ADA658A-635C-4ABB-A01A-7012D4FF1EE4}" dt="2023-11-15T13:55:56.107" v="175" actId="1076"/>
          <ac:picMkLst>
            <pc:docMk/>
            <pc:sldMk cId="548246226" sldId="260"/>
            <ac:picMk id="6" creationId="{34941733-E2D1-7105-C68F-BCA862A4B2C0}"/>
          </ac:picMkLst>
        </pc:picChg>
      </pc:sldChg>
      <pc:sldChg chg="modSp add mod">
        <pc:chgData name="Burdette, Brittanie" userId="02bc407e-8fef-4210-8bca-2398ecb73c0a" providerId="ADAL" clId="{1ADA658A-635C-4ABB-A01A-7012D4FF1EE4}" dt="2023-11-15T13:49:30.196" v="158" actId="5793"/>
        <pc:sldMkLst>
          <pc:docMk/>
          <pc:sldMk cId="2946153571" sldId="261"/>
        </pc:sldMkLst>
        <pc:spChg chg="mod">
          <ac:chgData name="Burdette, Brittanie" userId="02bc407e-8fef-4210-8bca-2398ecb73c0a" providerId="ADAL" clId="{1ADA658A-635C-4ABB-A01A-7012D4FF1EE4}" dt="2023-11-15T13:47:35.304" v="151" actId="20577"/>
          <ac:spMkLst>
            <pc:docMk/>
            <pc:sldMk cId="2946153571" sldId="261"/>
            <ac:spMk id="2" creationId="{00000000-0000-0000-0000-000000000000}"/>
          </ac:spMkLst>
        </pc:spChg>
        <pc:spChg chg="mod">
          <ac:chgData name="Burdette, Brittanie" userId="02bc407e-8fef-4210-8bca-2398ecb73c0a" providerId="ADAL" clId="{1ADA658A-635C-4ABB-A01A-7012D4FF1EE4}" dt="2023-11-15T13:49:30.196" v="158" actId="5793"/>
          <ac:spMkLst>
            <pc:docMk/>
            <pc:sldMk cId="2946153571" sldId="261"/>
            <ac:spMk id="4" creationId="{83F07EAE-4E84-A975-7E7A-995249AA31B8}"/>
          </ac:spMkLst>
        </pc:spChg>
      </pc:sldChg>
      <pc:sldChg chg="addSp delSp modSp add mod modNotesTx">
        <pc:chgData name="Burdette, Brittanie" userId="02bc407e-8fef-4210-8bca-2398ecb73c0a" providerId="ADAL" clId="{1ADA658A-635C-4ABB-A01A-7012D4FF1EE4}" dt="2023-11-15T14:01:44.247" v="265" actId="20577"/>
        <pc:sldMkLst>
          <pc:docMk/>
          <pc:sldMk cId="4102077685" sldId="262"/>
        </pc:sldMkLst>
        <pc:spChg chg="mod">
          <ac:chgData name="Burdette, Brittanie" userId="02bc407e-8fef-4210-8bca-2398ecb73c0a" providerId="ADAL" clId="{1ADA658A-635C-4ABB-A01A-7012D4FF1EE4}" dt="2023-11-15T14:01:00.174" v="263" actId="113"/>
          <ac:spMkLst>
            <pc:docMk/>
            <pc:sldMk cId="4102077685" sldId="262"/>
            <ac:spMk id="2" creationId="{00000000-0000-0000-0000-000000000000}"/>
          </ac:spMkLst>
        </pc:spChg>
        <pc:spChg chg="del mod">
          <ac:chgData name="Burdette, Brittanie" userId="02bc407e-8fef-4210-8bca-2398ecb73c0a" providerId="ADAL" clId="{1ADA658A-635C-4ABB-A01A-7012D4FF1EE4}" dt="2023-11-15T13:58:19.087" v="213" actId="22"/>
          <ac:spMkLst>
            <pc:docMk/>
            <pc:sldMk cId="4102077685" sldId="262"/>
            <ac:spMk id="4" creationId="{83F07EAE-4E84-A975-7E7A-995249AA31B8}"/>
          </ac:spMkLst>
        </pc:spChg>
        <pc:picChg chg="add mod ord">
          <ac:chgData name="Burdette, Brittanie" userId="02bc407e-8fef-4210-8bca-2398ecb73c0a" providerId="ADAL" clId="{1ADA658A-635C-4ABB-A01A-7012D4FF1EE4}" dt="2023-11-15T14:01:29.606" v="264" actId="14100"/>
          <ac:picMkLst>
            <pc:docMk/>
            <pc:sldMk cId="4102077685" sldId="262"/>
            <ac:picMk id="5" creationId="{8ACC9605-32BA-96DC-CEF8-3A04751BE2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C2D3-42D4-4464-974B-56A7641B69D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C5E1D-D539-48DF-BFF7-5B93E8E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referral to Application Status in AWARE – If self-referral or if C has communicated with  individual and they want to apply.  Not just if referral is received and contact  letter is sent for intake appt.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5E1D-D539-48DF-BFF7-5B93E8EAF9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referral to Application Status in AWARE – If self-referral or if C has communicated with  individual and they want to apply.  Not just if referral is received and contact  letter is sent for intake appt.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5E1D-D539-48DF-BFF7-5B93E8EAF9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5E1D-D539-48DF-BFF7-5B93E8EAF9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8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5E1D-D539-48DF-BFF7-5B93E8EAF9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Expedite </a:t>
            </a:r>
            <a:r>
              <a:rPr lang="en-US" dirty="0">
                <a:highlight>
                  <a:srgbClr val="FFFF00"/>
                </a:highlight>
              </a:rPr>
              <a:t>the VR case </a:t>
            </a:r>
            <a:r>
              <a:rPr lang="en-US" dirty="0"/>
              <a:t>process……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5E1D-D539-48DF-BFF7-5B93E8EAF9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5E1D-D539-48DF-BFF7-5B93E8EAF9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1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3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6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2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6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FDF6-A3A2-4D57-88EE-9C3E1B2C4E3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8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" y="950012"/>
            <a:ext cx="8932126" cy="1325563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Day at the Braves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07EAE-4E84-A975-7E7A-995249AA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30, 2024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 rate of $1750 will be used for each student- to get students there, provide them with food and a curriculum for the bus ride on financial literacy (work-place/Self-advocacy)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Providers will bus students to stadium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Road and Toll Way Authority (SRTA) staff will conduct travel training to the students prior to entering stadium (workplace readiness)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at 9:30 students will enter the stadium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stadium prior to the game the Braves have assembled a panel that will talk with the students about various jobs at the stadium (job exploration)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be able to enjoy the Braves game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Logistics still in the works</a:t>
            </a:r>
          </a:p>
        </p:txBody>
      </p:sp>
    </p:spTree>
    <p:extLst>
      <p:ext uri="{BB962C8B-B14F-4D97-AF65-F5344CB8AC3E}">
        <p14:creationId xmlns:p14="http://schemas.microsoft.com/office/powerpoint/2010/main" val="17144419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" y="950012"/>
            <a:ext cx="8932126" cy="1325563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GROW Planning for Summer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07EAE-4E84-A975-7E7A-995249AA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pulling together plans and marketing them to the local VR offices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same students from last year plan to attend this year, the session needs to be different than last year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535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" y="950012"/>
            <a:ext cx="8932126" cy="1325563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Students with a Disability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RSA 911 SWD Reporting as of </a:t>
            </a: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10/30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/23 for the 2</a:t>
            </a:r>
            <a:r>
              <a:rPr lang="en-US" sz="1800" b="0" i="1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nd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quarter beginning 10/1/23, SWD count includes VR &amp; PTS cases who met criteria, District 6 GA DOE pop includes 616 students </a:t>
            </a: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in D8 Counties per district map</a:t>
            </a:r>
            <a:r>
              <a:rPr lang="en-US" sz="1800" i="1" dirty="0"/>
              <a:t> </a:t>
            </a:r>
            <a:br>
              <a:rPr lang="en-US" sz="4400" i="1" dirty="0"/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C9605-32BA-96DC-CEF8-3A04751BE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0247" y="2275575"/>
            <a:ext cx="7823505" cy="4482520"/>
          </a:xfrm>
        </p:spPr>
      </p:pic>
    </p:spTree>
    <p:extLst>
      <p:ext uri="{BB962C8B-B14F-4D97-AF65-F5344CB8AC3E}">
        <p14:creationId xmlns:p14="http://schemas.microsoft.com/office/powerpoint/2010/main" val="410207768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" y="950012"/>
            <a:ext cx="8932126" cy="1325563"/>
          </a:xfrm>
        </p:spPr>
        <p:txBody>
          <a:bodyPr/>
          <a:lstStyle/>
          <a:p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CFF30A-0A87-6C13-A0F8-0B51542F3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6118" y="1177290"/>
            <a:ext cx="8831764" cy="5566410"/>
          </a:xfrm>
        </p:spPr>
      </p:pic>
    </p:spTree>
    <p:extLst>
      <p:ext uri="{BB962C8B-B14F-4D97-AF65-F5344CB8AC3E}">
        <p14:creationId xmlns:p14="http://schemas.microsoft.com/office/powerpoint/2010/main" val="14681739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63" y="950012"/>
            <a:ext cx="8359735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Garamond" panose="02020404030301010803" pitchFamily="18" charset="0"/>
              </a:rPr>
              <a:t>Qtr</a:t>
            </a:r>
            <a:r>
              <a:rPr lang="en-US" b="1" dirty="0">
                <a:latin typeface="Garamond" panose="02020404030301010803" pitchFamily="18" charset="0"/>
              </a:rPr>
              <a:t> 2 Pre-ETS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29" y="2211987"/>
            <a:ext cx="8447941" cy="4351338"/>
          </a:xfrm>
        </p:spPr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2F4FC-E4A9-DA8E-12D5-720BE9EEF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470" y="1977390"/>
            <a:ext cx="5977890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304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" y="950012"/>
            <a:ext cx="8932126" cy="1325563"/>
          </a:xfrm>
        </p:spPr>
        <p:txBody>
          <a:bodyPr>
            <a:normAutofit fontScale="90000"/>
          </a:bodyPr>
          <a:lstStyle/>
          <a:p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SFY24 Pre-ETS Authorization Payments as of 10/31/23: $993,410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  <a:b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Payment amounts based on Issue Date and Payment sent to Accounting System Date occurring on or after July 1, 2023</a:t>
            </a:r>
            <a:b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SWD Reported on RSA 911 Receiving a Pre-ETS as of 10-30 -23:  QTR 1: 36%   QTR 2: 29.4% ( up from 25.4%)</a:t>
            </a:r>
            <a:b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Garamond" panose="020204040303010108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941733-E2D1-7105-C68F-BCA862A4B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5589" y="3348990"/>
            <a:ext cx="8046720" cy="3268980"/>
          </a:xfrm>
        </p:spPr>
      </p:pic>
    </p:spTree>
    <p:extLst>
      <p:ext uri="{BB962C8B-B14F-4D97-AF65-F5344CB8AC3E}">
        <p14:creationId xmlns:p14="http://schemas.microsoft.com/office/powerpoint/2010/main" val="5482462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2304</TotalTime>
  <Words>380</Words>
  <Application>Microsoft Office PowerPoint</Application>
  <PresentationFormat>On-screen Show (4:3)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Symbol</vt:lpstr>
      <vt:lpstr>Office Theme</vt:lpstr>
      <vt:lpstr>Day at the Braves</vt:lpstr>
      <vt:lpstr>GROW Planning for Summer 2024</vt:lpstr>
      <vt:lpstr>     Students with a Disability  RSA 911 SWD Reporting as of 10/30/23 for the 2nd quarter beginning 10/1/23, SWD count includes VR &amp; PTS cases who met criteria, District 6 GA DOE pop includes 616 students in D8 Counties per district map   </vt:lpstr>
      <vt:lpstr>PowerPoint Presentation</vt:lpstr>
      <vt:lpstr>Qtr 2 Pre-ETS </vt:lpstr>
      <vt:lpstr>     SFY24 Pre-ETS Authorization Payments as of 10/31/23: $993,410  Notes: Payment amounts based on Issue Date and Payment sent to Accounting System Date occurring on or after July 1, 2023  SWD Reported on RSA 911 Receiving a Pre-ETS as of 10-30 -23:  QTR 1: 36%   QTR 2: 29.4% ( up from 25.4%) </vt:lpstr>
    </vt:vector>
  </TitlesOfParts>
  <Company>LAP-PIE-B6MX262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Felder, Adrian</dc:creator>
  <cp:lastModifiedBy>Burdette, Brittanie</cp:lastModifiedBy>
  <cp:revision>42</cp:revision>
  <dcterms:created xsi:type="dcterms:W3CDTF">2016-06-06T07:38:57Z</dcterms:created>
  <dcterms:modified xsi:type="dcterms:W3CDTF">2023-11-15T14:09:44Z</dcterms:modified>
</cp:coreProperties>
</file>