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68" r:id="rId4"/>
    <p:sldId id="256" r:id="rId5"/>
    <p:sldId id="279" r:id="rId6"/>
    <p:sldId id="257" r:id="rId7"/>
    <p:sldId id="261" r:id="rId8"/>
    <p:sldId id="277" r:id="rId9"/>
    <p:sldId id="263" r:id="rId10"/>
    <p:sldId id="262" r:id="rId11"/>
    <p:sldId id="280" r:id="rId12"/>
    <p:sldId id="258" r:id="rId13"/>
    <p:sldId id="260" r:id="rId14"/>
    <p:sldId id="276" r:id="rId15"/>
    <p:sldId id="266" r:id="rId16"/>
    <p:sldId id="264" r:id="rId17"/>
    <p:sldId id="265" r:id="rId18"/>
    <p:sldId id="26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594A4-F01B-4561-9BA2-A8B7130544BC}" v="9" dt="2024-03-18T14:37:46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Fiscalservices@gvs.ga.gov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Fiscalservices@gvs.ga.gov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79738-FE32-46C5-84E6-5C1A6658E51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BBD9CE-3AA1-44ED-85BD-C29EF9189838}">
      <dgm:prSet/>
      <dgm:spPr>
        <a:solidFill>
          <a:srgbClr val="0070C0"/>
        </a:solidFill>
      </dgm:spPr>
      <dgm:t>
        <a:bodyPr/>
        <a:lstStyle/>
        <a:p>
          <a:r>
            <a:rPr lang="en-US"/>
            <a:t>Who is the FOSS TEAM (Fiscal Operations Support Specialist) are the final approver of all payments that are submitted for services rendered with an approved authorization.</a:t>
          </a:r>
        </a:p>
      </dgm:t>
    </dgm:pt>
    <dgm:pt modelId="{ED89A26D-73DA-4E5E-9399-483AB3CE2102}" type="parTrans" cxnId="{8BD86AB4-5F44-457C-A64A-D177BEBC2D20}">
      <dgm:prSet/>
      <dgm:spPr/>
      <dgm:t>
        <a:bodyPr/>
        <a:lstStyle/>
        <a:p>
          <a:endParaRPr lang="en-US"/>
        </a:p>
      </dgm:t>
    </dgm:pt>
    <dgm:pt modelId="{0DE3943E-DC98-46CD-8021-E4B69B45D0FF}" type="sibTrans" cxnId="{8BD86AB4-5F44-457C-A64A-D177BEBC2D20}">
      <dgm:prSet/>
      <dgm:spPr/>
      <dgm:t>
        <a:bodyPr/>
        <a:lstStyle/>
        <a:p>
          <a:endParaRPr lang="en-US"/>
        </a:p>
      </dgm:t>
    </dgm:pt>
    <dgm:pt modelId="{01E28643-6D48-4693-99B6-5CFD9215580B}">
      <dgm:prSet/>
      <dgm:spPr>
        <a:solidFill>
          <a:srgbClr val="7030A0"/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Invoicing</a:t>
          </a:r>
        </a:p>
      </dgm:t>
    </dgm:pt>
    <dgm:pt modelId="{9D0FED17-D8DB-44F9-8FC5-EA0A3834BCBF}" type="parTrans" cxnId="{7D9F2CDD-72C2-4564-A73A-C8A0DF09ACA5}">
      <dgm:prSet/>
      <dgm:spPr/>
      <dgm:t>
        <a:bodyPr/>
        <a:lstStyle/>
        <a:p>
          <a:endParaRPr lang="en-US"/>
        </a:p>
      </dgm:t>
    </dgm:pt>
    <dgm:pt modelId="{67DFFA24-65DD-481B-92DF-71778A8B4B30}" type="sibTrans" cxnId="{7D9F2CDD-72C2-4564-A73A-C8A0DF09ACA5}">
      <dgm:prSet/>
      <dgm:spPr/>
      <dgm:t>
        <a:bodyPr/>
        <a:lstStyle/>
        <a:p>
          <a:endParaRPr lang="en-US"/>
        </a:p>
      </dgm:t>
    </dgm:pt>
    <dgm:pt modelId="{5AA1D9C6-F786-42EF-8F70-138A29230AEF}">
      <dgm:prSet/>
      <dgm:spPr/>
      <dgm:t>
        <a:bodyPr/>
        <a:lstStyle/>
        <a:p>
          <a:r>
            <a:rPr lang="en-US" b="1" dirty="0"/>
            <a:t>Documentation</a:t>
          </a:r>
          <a:endParaRPr lang="en-US" dirty="0"/>
        </a:p>
      </dgm:t>
    </dgm:pt>
    <dgm:pt modelId="{7F3B7D5F-7639-4F35-9346-2B7A4EBCE2F7}" type="parTrans" cxnId="{FB269910-0554-4A7B-87E8-EE582234128F}">
      <dgm:prSet/>
      <dgm:spPr/>
      <dgm:t>
        <a:bodyPr/>
        <a:lstStyle/>
        <a:p>
          <a:endParaRPr lang="en-US"/>
        </a:p>
      </dgm:t>
    </dgm:pt>
    <dgm:pt modelId="{6C365725-62CE-46ED-B65C-BEE93FE5FEA4}" type="sibTrans" cxnId="{FB269910-0554-4A7B-87E8-EE582234128F}">
      <dgm:prSet/>
      <dgm:spPr/>
      <dgm:t>
        <a:bodyPr/>
        <a:lstStyle/>
        <a:p>
          <a:endParaRPr lang="en-US"/>
        </a:p>
      </dgm:t>
    </dgm:pt>
    <dgm:pt modelId="{C0623DB0-BDF9-4367-8DEE-B9C3B6AB87E8}">
      <dgm:prSet/>
      <dgm:spPr/>
      <dgm:t>
        <a:bodyPr/>
        <a:lstStyle/>
        <a:p>
          <a:r>
            <a:rPr lang="en-US" b="1" dirty="0"/>
            <a:t>Timely Payments</a:t>
          </a:r>
          <a:r>
            <a:rPr lang="en-US" dirty="0"/>
            <a:t> </a:t>
          </a:r>
        </a:p>
      </dgm:t>
    </dgm:pt>
    <dgm:pt modelId="{5102C342-EC8F-413A-9BBC-33492BB9711B}" type="parTrans" cxnId="{2BF26854-3E84-433D-BCF8-0C8CA9CCA74F}">
      <dgm:prSet/>
      <dgm:spPr/>
      <dgm:t>
        <a:bodyPr/>
        <a:lstStyle/>
        <a:p>
          <a:endParaRPr lang="en-US"/>
        </a:p>
      </dgm:t>
    </dgm:pt>
    <dgm:pt modelId="{CFFCCFAC-59E6-4822-8E9B-50C9A2BF9DDF}" type="sibTrans" cxnId="{2BF26854-3E84-433D-BCF8-0C8CA9CCA74F}">
      <dgm:prSet/>
      <dgm:spPr/>
      <dgm:t>
        <a:bodyPr/>
        <a:lstStyle/>
        <a:p>
          <a:endParaRPr lang="en-US"/>
        </a:p>
      </dgm:t>
    </dgm:pt>
    <dgm:pt modelId="{E2F62CF0-6B4F-4684-A92D-EF4CD8395355}" type="pres">
      <dgm:prSet presAssocID="{A4B79738-FE32-46C5-84E6-5C1A6658E510}" presName="diagram" presStyleCnt="0">
        <dgm:presLayoutVars>
          <dgm:dir/>
          <dgm:resizeHandles val="exact"/>
        </dgm:presLayoutVars>
      </dgm:prSet>
      <dgm:spPr/>
    </dgm:pt>
    <dgm:pt modelId="{484794E1-E7E6-43F4-83AD-9247014C3290}" type="pres">
      <dgm:prSet presAssocID="{54BBD9CE-3AA1-44ED-85BD-C29EF9189838}" presName="node" presStyleLbl="node1" presStyleIdx="0" presStyleCnt="4" custScaleX="254069" custLinFactNeighborX="-6149" custLinFactNeighborY="1529">
        <dgm:presLayoutVars>
          <dgm:bulletEnabled val="1"/>
        </dgm:presLayoutVars>
      </dgm:prSet>
      <dgm:spPr/>
    </dgm:pt>
    <dgm:pt modelId="{0FABF2BE-749D-4DC8-9BD2-9E5BFD3479CD}" type="pres">
      <dgm:prSet presAssocID="{0DE3943E-DC98-46CD-8021-E4B69B45D0FF}" presName="sibTrans" presStyleCnt="0"/>
      <dgm:spPr/>
    </dgm:pt>
    <dgm:pt modelId="{41B8C550-D93C-4A96-985E-2133789AA323}" type="pres">
      <dgm:prSet presAssocID="{01E28643-6D48-4693-99B6-5CFD9215580B}" presName="node" presStyleLbl="node1" presStyleIdx="1" presStyleCnt="4" custLinFactNeighborX="-5818" custLinFactNeighborY="-535">
        <dgm:presLayoutVars>
          <dgm:bulletEnabled val="1"/>
        </dgm:presLayoutVars>
      </dgm:prSet>
      <dgm:spPr/>
    </dgm:pt>
    <dgm:pt modelId="{8B08A2C0-EA5E-41E5-BFC5-5B3DEDBEC077}" type="pres">
      <dgm:prSet presAssocID="{67DFFA24-65DD-481B-92DF-71778A8B4B30}" presName="sibTrans" presStyleCnt="0"/>
      <dgm:spPr/>
    </dgm:pt>
    <dgm:pt modelId="{0B45845E-8A59-464D-93FA-66D40EDF0EB9}" type="pres">
      <dgm:prSet presAssocID="{5AA1D9C6-F786-42EF-8F70-138A29230AEF}" presName="node" presStyleLbl="node1" presStyleIdx="2" presStyleCnt="4" custLinFactNeighborX="-5266" custLinFactNeighborY="-635">
        <dgm:presLayoutVars>
          <dgm:bulletEnabled val="1"/>
        </dgm:presLayoutVars>
      </dgm:prSet>
      <dgm:spPr/>
    </dgm:pt>
    <dgm:pt modelId="{46F788BF-DA12-4E17-B825-098B1D60472D}" type="pres">
      <dgm:prSet presAssocID="{6C365725-62CE-46ED-B65C-BEE93FE5FEA4}" presName="sibTrans" presStyleCnt="0"/>
      <dgm:spPr/>
    </dgm:pt>
    <dgm:pt modelId="{2D18045E-0E4B-4EFE-A254-B47B2DCF64B3}" type="pres">
      <dgm:prSet presAssocID="{C0623DB0-BDF9-4367-8DEE-B9C3B6AB87E8}" presName="node" presStyleLbl="node1" presStyleIdx="3" presStyleCnt="4" custLinFactNeighborX="-7950" custLinFactNeighborY="-3057">
        <dgm:presLayoutVars>
          <dgm:bulletEnabled val="1"/>
        </dgm:presLayoutVars>
      </dgm:prSet>
      <dgm:spPr/>
    </dgm:pt>
  </dgm:ptLst>
  <dgm:cxnLst>
    <dgm:cxn modelId="{DAB3BF0C-5011-4F0B-A599-1D250FC73B7B}" type="presOf" srcId="{C0623DB0-BDF9-4367-8DEE-B9C3B6AB87E8}" destId="{2D18045E-0E4B-4EFE-A254-B47B2DCF64B3}" srcOrd="0" destOrd="0" presId="urn:microsoft.com/office/officeart/2005/8/layout/default"/>
    <dgm:cxn modelId="{FB269910-0554-4A7B-87E8-EE582234128F}" srcId="{A4B79738-FE32-46C5-84E6-5C1A6658E510}" destId="{5AA1D9C6-F786-42EF-8F70-138A29230AEF}" srcOrd="2" destOrd="0" parTransId="{7F3B7D5F-7639-4F35-9346-2B7A4EBCE2F7}" sibTransId="{6C365725-62CE-46ED-B65C-BEE93FE5FEA4}"/>
    <dgm:cxn modelId="{D4314928-03B1-44B5-B54C-27B37B7E8A87}" type="presOf" srcId="{5AA1D9C6-F786-42EF-8F70-138A29230AEF}" destId="{0B45845E-8A59-464D-93FA-66D40EDF0EB9}" srcOrd="0" destOrd="0" presId="urn:microsoft.com/office/officeart/2005/8/layout/default"/>
    <dgm:cxn modelId="{232A5D67-D84B-4B6D-827B-751FF634DD1F}" type="presOf" srcId="{01E28643-6D48-4693-99B6-5CFD9215580B}" destId="{41B8C550-D93C-4A96-985E-2133789AA323}" srcOrd="0" destOrd="0" presId="urn:microsoft.com/office/officeart/2005/8/layout/default"/>
    <dgm:cxn modelId="{1871774E-86BF-4D5E-B1BD-F72EE7E375FC}" type="presOf" srcId="{A4B79738-FE32-46C5-84E6-5C1A6658E510}" destId="{E2F62CF0-6B4F-4684-A92D-EF4CD8395355}" srcOrd="0" destOrd="0" presId="urn:microsoft.com/office/officeart/2005/8/layout/default"/>
    <dgm:cxn modelId="{2BF26854-3E84-433D-BCF8-0C8CA9CCA74F}" srcId="{A4B79738-FE32-46C5-84E6-5C1A6658E510}" destId="{C0623DB0-BDF9-4367-8DEE-B9C3B6AB87E8}" srcOrd="3" destOrd="0" parTransId="{5102C342-EC8F-413A-9BBC-33492BB9711B}" sibTransId="{CFFCCFAC-59E6-4822-8E9B-50C9A2BF9DDF}"/>
    <dgm:cxn modelId="{8BD86AB4-5F44-457C-A64A-D177BEBC2D20}" srcId="{A4B79738-FE32-46C5-84E6-5C1A6658E510}" destId="{54BBD9CE-3AA1-44ED-85BD-C29EF9189838}" srcOrd="0" destOrd="0" parTransId="{ED89A26D-73DA-4E5E-9399-483AB3CE2102}" sibTransId="{0DE3943E-DC98-46CD-8021-E4B69B45D0FF}"/>
    <dgm:cxn modelId="{259E09BF-4E4A-449C-8702-7BA8807A96B8}" type="presOf" srcId="{54BBD9CE-3AA1-44ED-85BD-C29EF9189838}" destId="{484794E1-E7E6-43F4-83AD-9247014C3290}" srcOrd="0" destOrd="0" presId="urn:microsoft.com/office/officeart/2005/8/layout/default"/>
    <dgm:cxn modelId="{7D9F2CDD-72C2-4564-A73A-C8A0DF09ACA5}" srcId="{A4B79738-FE32-46C5-84E6-5C1A6658E510}" destId="{01E28643-6D48-4693-99B6-5CFD9215580B}" srcOrd="1" destOrd="0" parTransId="{9D0FED17-D8DB-44F9-8FC5-EA0A3834BCBF}" sibTransId="{67DFFA24-65DD-481B-92DF-71778A8B4B30}"/>
    <dgm:cxn modelId="{303499F9-0CDF-4C9C-95B4-7974068AD40F}" type="presParOf" srcId="{E2F62CF0-6B4F-4684-A92D-EF4CD8395355}" destId="{484794E1-E7E6-43F4-83AD-9247014C3290}" srcOrd="0" destOrd="0" presId="urn:microsoft.com/office/officeart/2005/8/layout/default"/>
    <dgm:cxn modelId="{E20F1FD0-08BA-4A43-BA47-E20576BF6790}" type="presParOf" srcId="{E2F62CF0-6B4F-4684-A92D-EF4CD8395355}" destId="{0FABF2BE-749D-4DC8-9BD2-9E5BFD3479CD}" srcOrd="1" destOrd="0" presId="urn:microsoft.com/office/officeart/2005/8/layout/default"/>
    <dgm:cxn modelId="{10F44ADC-B76B-4650-BC6C-A643E79D37A4}" type="presParOf" srcId="{E2F62CF0-6B4F-4684-A92D-EF4CD8395355}" destId="{41B8C550-D93C-4A96-985E-2133789AA323}" srcOrd="2" destOrd="0" presId="urn:microsoft.com/office/officeart/2005/8/layout/default"/>
    <dgm:cxn modelId="{9948A3A6-217A-4D44-A134-D47FDE9AA005}" type="presParOf" srcId="{E2F62CF0-6B4F-4684-A92D-EF4CD8395355}" destId="{8B08A2C0-EA5E-41E5-BFC5-5B3DEDBEC077}" srcOrd="3" destOrd="0" presId="urn:microsoft.com/office/officeart/2005/8/layout/default"/>
    <dgm:cxn modelId="{2CAB4047-A780-461A-BD37-1D8B21C4B85C}" type="presParOf" srcId="{E2F62CF0-6B4F-4684-A92D-EF4CD8395355}" destId="{0B45845E-8A59-464D-93FA-66D40EDF0EB9}" srcOrd="4" destOrd="0" presId="urn:microsoft.com/office/officeart/2005/8/layout/default"/>
    <dgm:cxn modelId="{1F56FAEC-DAC0-4DE3-A66D-A21672813B1D}" type="presParOf" srcId="{E2F62CF0-6B4F-4684-A92D-EF4CD8395355}" destId="{46F788BF-DA12-4E17-B825-098B1D60472D}" srcOrd="5" destOrd="0" presId="urn:microsoft.com/office/officeart/2005/8/layout/default"/>
    <dgm:cxn modelId="{BBB847C1-6435-429E-AAD4-3CA0B74CDB16}" type="presParOf" srcId="{E2F62CF0-6B4F-4684-A92D-EF4CD8395355}" destId="{2D18045E-0E4B-4EFE-A254-B47B2DCF64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D4D18-1440-46BE-A2DE-CE6A8261D31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5478A68-D6D3-4197-87C8-438115D38281}">
      <dgm:prSet/>
      <dgm:spPr/>
      <dgm:t>
        <a:bodyPr/>
        <a:lstStyle/>
        <a:p>
          <a:r>
            <a:rPr lang="en-US"/>
            <a:t>The original sample invoice provided in April 2023 included the invoice, attendance log/sign-in sheet as one document. </a:t>
          </a:r>
        </a:p>
      </dgm:t>
    </dgm:pt>
    <dgm:pt modelId="{A9120782-C272-490B-8434-DDD24110251A}" type="parTrans" cxnId="{565B20DF-A3D3-4CCC-AFE8-F02E6D6D0C87}">
      <dgm:prSet/>
      <dgm:spPr/>
      <dgm:t>
        <a:bodyPr/>
        <a:lstStyle/>
        <a:p>
          <a:endParaRPr lang="en-US"/>
        </a:p>
      </dgm:t>
    </dgm:pt>
    <dgm:pt modelId="{03AB5755-C8A8-4C2A-B054-1544B0053AC9}" type="sibTrans" cxnId="{565B20DF-A3D3-4CCC-AFE8-F02E6D6D0C87}">
      <dgm:prSet/>
      <dgm:spPr/>
      <dgm:t>
        <a:bodyPr/>
        <a:lstStyle/>
        <a:p>
          <a:endParaRPr lang="en-US"/>
        </a:p>
      </dgm:t>
    </dgm:pt>
    <dgm:pt modelId="{591C1AE4-F7D9-4E57-A86C-8832B5D4F1E9}">
      <dgm:prSet/>
      <dgm:spPr/>
      <dgm:t>
        <a:bodyPr/>
        <a:lstStyle/>
        <a:p>
          <a:r>
            <a:rPr lang="en-US"/>
            <a:t>What has happened:</a:t>
          </a:r>
        </a:p>
      </dgm:t>
    </dgm:pt>
    <dgm:pt modelId="{751A8855-0287-41E4-91CC-B77EC681EB6B}" type="parTrans" cxnId="{5C4F76A7-5EF8-4B96-AF74-0CC2D8AE7886}">
      <dgm:prSet/>
      <dgm:spPr/>
      <dgm:t>
        <a:bodyPr/>
        <a:lstStyle/>
        <a:p>
          <a:endParaRPr lang="en-US"/>
        </a:p>
      </dgm:t>
    </dgm:pt>
    <dgm:pt modelId="{1ADE4555-3CE0-469A-8A65-5557C7960FB7}" type="sibTrans" cxnId="{5C4F76A7-5EF8-4B96-AF74-0CC2D8AE7886}">
      <dgm:prSet/>
      <dgm:spPr/>
      <dgm:t>
        <a:bodyPr/>
        <a:lstStyle/>
        <a:p>
          <a:endParaRPr lang="en-US"/>
        </a:p>
      </dgm:t>
    </dgm:pt>
    <dgm:pt modelId="{5FF5AF57-68C9-41F5-B06A-C48559F105E4}">
      <dgm:prSet/>
      <dgm:spPr/>
      <dgm:t>
        <a:bodyPr/>
        <a:lstStyle/>
        <a:p>
          <a:r>
            <a:rPr lang="en-US"/>
            <a:t>Sign in sheet and invoice are being separated and the sample invoice has been deviated from its original purpose</a:t>
          </a:r>
        </a:p>
      </dgm:t>
    </dgm:pt>
    <dgm:pt modelId="{672D54B6-EA9C-4C9D-A00E-9AF2D3EF3807}" type="parTrans" cxnId="{127ADA3B-7581-432F-BC2A-069ED54B36A9}">
      <dgm:prSet/>
      <dgm:spPr/>
      <dgm:t>
        <a:bodyPr/>
        <a:lstStyle/>
        <a:p>
          <a:endParaRPr lang="en-US"/>
        </a:p>
      </dgm:t>
    </dgm:pt>
    <dgm:pt modelId="{560C27BC-D17A-47D2-8B7B-FA30BF5C3835}" type="sibTrans" cxnId="{127ADA3B-7581-432F-BC2A-069ED54B36A9}">
      <dgm:prSet/>
      <dgm:spPr/>
      <dgm:t>
        <a:bodyPr/>
        <a:lstStyle/>
        <a:p>
          <a:endParaRPr lang="en-US"/>
        </a:p>
      </dgm:t>
    </dgm:pt>
    <dgm:pt modelId="{1F574C7F-FF57-48FA-B745-BE9EDC9A5DF5}">
      <dgm:prSet/>
      <dgm:spPr/>
      <dgm:t>
        <a:bodyPr/>
        <a:lstStyle/>
        <a:p>
          <a:r>
            <a:rPr lang="en-US"/>
            <a:t>What we Noticed: </a:t>
          </a:r>
        </a:p>
        <a:p>
          <a:r>
            <a:rPr lang="en-US"/>
            <a:t>It seem after reviewing information being submitted that providers like the idea of having  separate documents</a:t>
          </a:r>
        </a:p>
      </dgm:t>
    </dgm:pt>
    <dgm:pt modelId="{9365AE0F-77BA-48B2-A761-9C36610471FA}" type="parTrans" cxnId="{CCAC762A-5582-43E7-AF98-102DC91E893D}">
      <dgm:prSet/>
      <dgm:spPr/>
      <dgm:t>
        <a:bodyPr/>
        <a:lstStyle/>
        <a:p>
          <a:endParaRPr lang="en-US"/>
        </a:p>
      </dgm:t>
    </dgm:pt>
    <dgm:pt modelId="{D83C8E0C-270B-46E2-8C2E-496B9A2A62DE}" type="sibTrans" cxnId="{CCAC762A-5582-43E7-AF98-102DC91E893D}">
      <dgm:prSet/>
      <dgm:spPr/>
      <dgm:t>
        <a:bodyPr/>
        <a:lstStyle/>
        <a:p>
          <a:endParaRPr lang="en-US"/>
        </a:p>
      </dgm:t>
    </dgm:pt>
    <dgm:pt modelId="{929BE3B2-702B-4C6E-87E0-F53DE307263D}">
      <dgm:prSet/>
      <dgm:spPr/>
      <dgm:t>
        <a:bodyPr/>
        <a:lstStyle/>
        <a:p>
          <a:r>
            <a:rPr lang="en-US"/>
            <a:t>The issue </a:t>
          </a:r>
        </a:p>
      </dgm:t>
    </dgm:pt>
    <dgm:pt modelId="{111EB8F5-A991-4E2F-81FD-30C5E696861A}" type="parTrans" cxnId="{33E44E76-B4DC-40A5-8AFD-13A52BBA7F22}">
      <dgm:prSet/>
      <dgm:spPr/>
      <dgm:t>
        <a:bodyPr/>
        <a:lstStyle/>
        <a:p>
          <a:endParaRPr lang="en-US"/>
        </a:p>
      </dgm:t>
    </dgm:pt>
    <dgm:pt modelId="{F9811705-8C6C-4D78-B572-47988D151A66}" type="sibTrans" cxnId="{33E44E76-B4DC-40A5-8AFD-13A52BBA7F22}">
      <dgm:prSet/>
      <dgm:spPr/>
      <dgm:t>
        <a:bodyPr/>
        <a:lstStyle/>
        <a:p>
          <a:endParaRPr lang="en-US"/>
        </a:p>
      </dgm:t>
    </dgm:pt>
    <dgm:pt modelId="{D2C11310-41E3-404C-828E-ECF7C7AB5655}">
      <dgm:prSet/>
      <dgm:spPr/>
      <dgm:t>
        <a:bodyPr/>
        <a:lstStyle/>
        <a:p>
          <a:r>
            <a:rPr lang="en-US"/>
            <a:t>The documents are not supporting one another</a:t>
          </a:r>
        </a:p>
      </dgm:t>
    </dgm:pt>
    <dgm:pt modelId="{DB948F86-9201-4845-8F44-615D1F5CA2F5}" type="parTrans" cxnId="{CE933F90-7973-43FD-96F2-754B8EBA9AE1}">
      <dgm:prSet/>
      <dgm:spPr/>
      <dgm:t>
        <a:bodyPr/>
        <a:lstStyle/>
        <a:p>
          <a:endParaRPr lang="en-US"/>
        </a:p>
      </dgm:t>
    </dgm:pt>
    <dgm:pt modelId="{C4CE2A37-C49E-474B-85D8-EE6FF10EAA61}" type="sibTrans" cxnId="{CE933F90-7973-43FD-96F2-754B8EBA9AE1}">
      <dgm:prSet/>
      <dgm:spPr/>
      <dgm:t>
        <a:bodyPr/>
        <a:lstStyle/>
        <a:p>
          <a:endParaRPr lang="en-US"/>
        </a:p>
      </dgm:t>
    </dgm:pt>
    <dgm:pt modelId="{FB6BED2B-8A02-4B2C-982E-BA3325337BAE}" type="pres">
      <dgm:prSet presAssocID="{DE6D4D18-1440-46BE-A2DE-CE6A8261D319}" presName="Name0" presStyleCnt="0">
        <dgm:presLayoutVars>
          <dgm:dir/>
          <dgm:resizeHandles val="exact"/>
        </dgm:presLayoutVars>
      </dgm:prSet>
      <dgm:spPr/>
    </dgm:pt>
    <dgm:pt modelId="{A19E0C43-EFD5-4732-AAC5-1C555943836C}" type="pres">
      <dgm:prSet presAssocID="{45478A68-D6D3-4197-87C8-438115D38281}" presName="node" presStyleLbl="node1" presStyleIdx="0" presStyleCnt="6">
        <dgm:presLayoutVars>
          <dgm:bulletEnabled val="1"/>
        </dgm:presLayoutVars>
      </dgm:prSet>
      <dgm:spPr/>
    </dgm:pt>
    <dgm:pt modelId="{EDE4218B-4595-44F5-A385-81CD967A7BD8}" type="pres">
      <dgm:prSet presAssocID="{03AB5755-C8A8-4C2A-B054-1544B0053AC9}" presName="sibTrans" presStyleLbl="sibTrans1D1" presStyleIdx="0" presStyleCnt="5"/>
      <dgm:spPr/>
    </dgm:pt>
    <dgm:pt modelId="{54C43E44-6888-4019-8ED2-6BAA4F32DD17}" type="pres">
      <dgm:prSet presAssocID="{03AB5755-C8A8-4C2A-B054-1544B0053AC9}" presName="connectorText" presStyleLbl="sibTrans1D1" presStyleIdx="0" presStyleCnt="5"/>
      <dgm:spPr/>
    </dgm:pt>
    <dgm:pt modelId="{48552379-665A-4A72-B16B-7EE47C18FA6C}" type="pres">
      <dgm:prSet presAssocID="{591C1AE4-F7D9-4E57-A86C-8832B5D4F1E9}" presName="node" presStyleLbl="node1" presStyleIdx="1" presStyleCnt="6">
        <dgm:presLayoutVars>
          <dgm:bulletEnabled val="1"/>
        </dgm:presLayoutVars>
      </dgm:prSet>
      <dgm:spPr/>
    </dgm:pt>
    <dgm:pt modelId="{B784325F-744C-46FB-ADF3-CFECB0ABEAB6}" type="pres">
      <dgm:prSet presAssocID="{1ADE4555-3CE0-469A-8A65-5557C7960FB7}" presName="sibTrans" presStyleLbl="sibTrans1D1" presStyleIdx="1" presStyleCnt="5"/>
      <dgm:spPr/>
    </dgm:pt>
    <dgm:pt modelId="{AF000E15-280E-445D-9486-CB4E6403179D}" type="pres">
      <dgm:prSet presAssocID="{1ADE4555-3CE0-469A-8A65-5557C7960FB7}" presName="connectorText" presStyleLbl="sibTrans1D1" presStyleIdx="1" presStyleCnt="5"/>
      <dgm:spPr/>
    </dgm:pt>
    <dgm:pt modelId="{EB9C563C-D758-4AD5-9AD7-21DCEAD60E2C}" type="pres">
      <dgm:prSet presAssocID="{5FF5AF57-68C9-41F5-B06A-C48559F105E4}" presName="node" presStyleLbl="node1" presStyleIdx="2" presStyleCnt="6">
        <dgm:presLayoutVars>
          <dgm:bulletEnabled val="1"/>
        </dgm:presLayoutVars>
      </dgm:prSet>
      <dgm:spPr/>
    </dgm:pt>
    <dgm:pt modelId="{BB4B0BF0-4A45-45F8-9CA2-FDC212592C64}" type="pres">
      <dgm:prSet presAssocID="{560C27BC-D17A-47D2-8B7B-FA30BF5C3835}" presName="sibTrans" presStyleLbl="sibTrans1D1" presStyleIdx="2" presStyleCnt="5"/>
      <dgm:spPr/>
    </dgm:pt>
    <dgm:pt modelId="{C34CA59B-2570-4102-95A5-9AB363B3CC6D}" type="pres">
      <dgm:prSet presAssocID="{560C27BC-D17A-47D2-8B7B-FA30BF5C3835}" presName="connectorText" presStyleLbl="sibTrans1D1" presStyleIdx="2" presStyleCnt="5"/>
      <dgm:spPr/>
    </dgm:pt>
    <dgm:pt modelId="{9F6A095C-BA00-4527-BA1E-58E7FDD8A906}" type="pres">
      <dgm:prSet presAssocID="{1F574C7F-FF57-48FA-B745-BE9EDC9A5DF5}" presName="node" presStyleLbl="node1" presStyleIdx="3" presStyleCnt="6" custLinFactNeighborX="-1097" custLinFactNeighborY="1218">
        <dgm:presLayoutVars>
          <dgm:bulletEnabled val="1"/>
        </dgm:presLayoutVars>
      </dgm:prSet>
      <dgm:spPr/>
    </dgm:pt>
    <dgm:pt modelId="{E3C0F704-4261-41FF-BEBC-55B512F0504F}" type="pres">
      <dgm:prSet presAssocID="{D83C8E0C-270B-46E2-8C2E-496B9A2A62DE}" presName="sibTrans" presStyleLbl="sibTrans1D1" presStyleIdx="3" presStyleCnt="5"/>
      <dgm:spPr/>
    </dgm:pt>
    <dgm:pt modelId="{8BA6BBBE-8BFD-4A2F-80EE-A02F5E024279}" type="pres">
      <dgm:prSet presAssocID="{D83C8E0C-270B-46E2-8C2E-496B9A2A62DE}" presName="connectorText" presStyleLbl="sibTrans1D1" presStyleIdx="3" presStyleCnt="5"/>
      <dgm:spPr/>
    </dgm:pt>
    <dgm:pt modelId="{8EEF64D2-EE49-440A-99D9-AC0284658AC1}" type="pres">
      <dgm:prSet presAssocID="{929BE3B2-702B-4C6E-87E0-F53DE307263D}" presName="node" presStyleLbl="node1" presStyleIdx="4" presStyleCnt="6">
        <dgm:presLayoutVars>
          <dgm:bulletEnabled val="1"/>
        </dgm:presLayoutVars>
      </dgm:prSet>
      <dgm:spPr/>
    </dgm:pt>
    <dgm:pt modelId="{B00961D8-A3C6-4477-B73C-E38E5708EF31}" type="pres">
      <dgm:prSet presAssocID="{F9811705-8C6C-4D78-B572-47988D151A66}" presName="sibTrans" presStyleLbl="sibTrans1D1" presStyleIdx="4" presStyleCnt="5"/>
      <dgm:spPr/>
    </dgm:pt>
    <dgm:pt modelId="{33E2F18D-2060-411B-B189-6EB787E3150D}" type="pres">
      <dgm:prSet presAssocID="{F9811705-8C6C-4D78-B572-47988D151A66}" presName="connectorText" presStyleLbl="sibTrans1D1" presStyleIdx="4" presStyleCnt="5"/>
      <dgm:spPr/>
    </dgm:pt>
    <dgm:pt modelId="{C3EC7C1D-DF93-4424-926A-E3D094CB4BCF}" type="pres">
      <dgm:prSet presAssocID="{D2C11310-41E3-404C-828E-ECF7C7AB5655}" presName="node" presStyleLbl="node1" presStyleIdx="5" presStyleCnt="6">
        <dgm:presLayoutVars>
          <dgm:bulletEnabled val="1"/>
        </dgm:presLayoutVars>
      </dgm:prSet>
      <dgm:spPr/>
    </dgm:pt>
  </dgm:ptLst>
  <dgm:cxnLst>
    <dgm:cxn modelId="{FC91200A-CE6A-4382-AAC1-05B0BBB2C47C}" type="presOf" srcId="{45478A68-D6D3-4197-87C8-438115D38281}" destId="{A19E0C43-EFD5-4732-AAC5-1C555943836C}" srcOrd="0" destOrd="0" presId="urn:microsoft.com/office/officeart/2016/7/layout/RepeatingBendingProcessNew"/>
    <dgm:cxn modelId="{B2BE720B-3338-447B-8B69-DF0CAAC3C47D}" type="presOf" srcId="{D83C8E0C-270B-46E2-8C2E-496B9A2A62DE}" destId="{E3C0F704-4261-41FF-BEBC-55B512F0504F}" srcOrd="0" destOrd="0" presId="urn:microsoft.com/office/officeart/2016/7/layout/RepeatingBendingProcessNew"/>
    <dgm:cxn modelId="{FEC20C21-5EE4-45B8-931E-68C0D457A53B}" type="presOf" srcId="{D2C11310-41E3-404C-828E-ECF7C7AB5655}" destId="{C3EC7C1D-DF93-4424-926A-E3D094CB4BCF}" srcOrd="0" destOrd="0" presId="urn:microsoft.com/office/officeart/2016/7/layout/RepeatingBendingProcessNew"/>
    <dgm:cxn modelId="{792E1C26-CA77-49AF-BCC5-E36F0F22D502}" type="presOf" srcId="{03AB5755-C8A8-4C2A-B054-1544B0053AC9}" destId="{54C43E44-6888-4019-8ED2-6BAA4F32DD17}" srcOrd="1" destOrd="0" presId="urn:microsoft.com/office/officeart/2016/7/layout/RepeatingBendingProcessNew"/>
    <dgm:cxn modelId="{CCAC762A-5582-43E7-AF98-102DC91E893D}" srcId="{DE6D4D18-1440-46BE-A2DE-CE6A8261D319}" destId="{1F574C7F-FF57-48FA-B745-BE9EDC9A5DF5}" srcOrd="3" destOrd="0" parTransId="{9365AE0F-77BA-48B2-A761-9C36610471FA}" sibTransId="{D83C8E0C-270B-46E2-8C2E-496B9A2A62DE}"/>
    <dgm:cxn modelId="{27BC782F-662C-4FB8-8F03-C4B67166614E}" type="presOf" srcId="{1ADE4555-3CE0-469A-8A65-5557C7960FB7}" destId="{AF000E15-280E-445D-9486-CB4E6403179D}" srcOrd="1" destOrd="0" presId="urn:microsoft.com/office/officeart/2016/7/layout/RepeatingBendingProcessNew"/>
    <dgm:cxn modelId="{16146E37-C3C7-49E7-AA2E-14FCEBA024D0}" type="presOf" srcId="{591C1AE4-F7D9-4E57-A86C-8832B5D4F1E9}" destId="{48552379-665A-4A72-B16B-7EE47C18FA6C}" srcOrd="0" destOrd="0" presId="urn:microsoft.com/office/officeart/2016/7/layout/RepeatingBendingProcessNew"/>
    <dgm:cxn modelId="{127ADA3B-7581-432F-BC2A-069ED54B36A9}" srcId="{DE6D4D18-1440-46BE-A2DE-CE6A8261D319}" destId="{5FF5AF57-68C9-41F5-B06A-C48559F105E4}" srcOrd="2" destOrd="0" parTransId="{672D54B6-EA9C-4C9D-A00E-9AF2D3EF3807}" sibTransId="{560C27BC-D17A-47D2-8B7B-FA30BF5C3835}"/>
    <dgm:cxn modelId="{7A6DA43E-458F-46C3-86DF-CA6CC017BFE4}" type="presOf" srcId="{1F574C7F-FF57-48FA-B745-BE9EDC9A5DF5}" destId="{9F6A095C-BA00-4527-BA1E-58E7FDD8A906}" srcOrd="0" destOrd="0" presId="urn:microsoft.com/office/officeart/2016/7/layout/RepeatingBendingProcessNew"/>
    <dgm:cxn modelId="{408BF242-1E33-40F7-8685-4939FDBB2708}" type="presOf" srcId="{560C27BC-D17A-47D2-8B7B-FA30BF5C3835}" destId="{BB4B0BF0-4A45-45F8-9CA2-FDC212592C64}" srcOrd="0" destOrd="0" presId="urn:microsoft.com/office/officeart/2016/7/layout/RepeatingBendingProcessNew"/>
    <dgm:cxn modelId="{BDFB4365-F88E-4A45-8AD3-8A5973B36293}" type="presOf" srcId="{DE6D4D18-1440-46BE-A2DE-CE6A8261D319}" destId="{FB6BED2B-8A02-4B2C-982E-BA3325337BAE}" srcOrd="0" destOrd="0" presId="urn:microsoft.com/office/officeart/2016/7/layout/RepeatingBendingProcessNew"/>
    <dgm:cxn modelId="{33E44E76-B4DC-40A5-8AFD-13A52BBA7F22}" srcId="{DE6D4D18-1440-46BE-A2DE-CE6A8261D319}" destId="{929BE3B2-702B-4C6E-87E0-F53DE307263D}" srcOrd="4" destOrd="0" parTransId="{111EB8F5-A991-4E2F-81FD-30C5E696861A}" sibTransId="{F9811705-8C6C-4D78-B572-47988D151A66}"/>
    <dgm:cxn modelId="{EDE63979-E621-4B4D-AA24-A115800FDBAC}" type="presOf" srcId="{F9811705-8C6C-4D78-B572-47988D151A66}" destId="{33E2F18D-2060-411B-B189-6EB787E3150D}" srcOrd="1" destOrd="0" presId="urn:microsoft.com/office/officeart/2016/7/layout/RepeatingBendingProcessNew"/>
    <dgm:cxn modelId="{5668DD85-DF6E-42FE-9A81-11C5DBFEA6E7}" type="presOf" srcId="{03AB5755-C8A8-4C2A-B054-1544B0053AC9}" destId="{EDE4218B-4595-44F5-A385-81CD967A7BD8}" srcOrd="0" destOrd="0" presId="urn:microsoft.com/office/officeart/2016/7/layout/RepeatingBendingProcessNew"/>
    <dgm:cxn modelId="{CE933F90-7973-43FD-96F2-754B8EBA9AE1}" srcId="{DE6D4D18-1440-46BE-A2DE-CE6A8261D319}" destId="{D2C11310-41E3-404C-828E-ECF7C7AB5655}" srcOrd="5" destOrd="0" parTransId="{DB948F86-9201-4845-8F44-615D1F5CA2F5}" sibTransId="{C4CE2A37-C49E-474B-85D8-EE6FF10EAA61}"/>
    <dgm:cxn modelId="{6D17CF92-8CD9-4DC8-9816-EB74F88B389D}" type="presOf" srcId="{F9811705-8C6C-4D78-B572-47988D151A66}" destId="{B00961D8-A3C6-4477-B73C-E38E5708EF31}" srcOrd="0" destOrd="0" presId="urn:microsoft.com/office/officeart/2016/7/layout/RepeatingBendingProcessNew"/>
    <dgm:cxn modelId="{DC98DAA4-39D1-4FA7-822C-F65F7F05D1BA}" type="presOf" srcId="{5FF5AF57-68C9-41F5-B06A-C48559F105E4}" destId="{EB9C563C-D758-4AD5-9AD7-21DCEAD60E2C}" srcOrd="0" destOrd="0" presId="urn:microsoft.com/office/officeart/2016/7/layout/RepeatingBendingProcessNew"/>
    <dgm:cxn modelId="{5C4F76A7-5EF8-4B96-AF74-0CC2D8AE7886}" srcId="{DE6D4D18-1440-46BE-A2DE-CE6A8261D319}" destId="{591C1AE4-F7D9-4E57-A86C-8832B5D4F1E9}" srcOrd="1" destOrd="0" parTransId="{751A8855-0287-41E4-91CC-B77EC681EB6B}" sibTransId="{1ADE4555-3CE0-469A-8A65-5557C7960FB7}"/>
    <dgm:cxn modelId="{4EC583AE-4204-489B-9B97-2A23DC18C992}" type="presOf" srcId="{560C27BC-D17A-47D2-8B7B-FA30BF5C3835}" destId="{C34CA59B-2570-4102-95A5-9AB363B3CC6D}" srcOrd="1" destOrd="0" presId="urn:microsoft.com/office/officeart/2016/7/layout/RepeatingBendingProcessNew"/>
    <dgm:cxn modelId="{BFEE38B3-DCC2-492B-9854-3AA676357D87}" type="presOf" srcId="{D83C8E0C-270B-46E2-8C2E-496B9A2A62DE}" destId="{8BA6BBBE-8BFD-4A2F-80EE-A02F5E024279}" srcOrd="1" destOrd="0" presId="urn:microsoft.com/office/officeart/2016/7/layout/RepeatingBendingProcessNew"/>
    <dgm:cxn modelId="{20B855C6-D5EE-400E-9F1E-3ECB313CB728}" type="presOf" srcId="{1ADE4555-3CE0-469A-8A65-5557C7960FB7}" destId="{B784325F-744C-46FB-ADF3-CFECB0ABEAB6}" srcOrd="0" destOrd="0" presId="urn:microsoft.com/office/officeart/2016/7/layout/RepeatingBendingProcessNew"/>
    <dgm:cxn modelId="{565B20DF-A3D3-4CCC-AFE8-F02E6D6D0C87}" srcId="{DE6D4D18-1440-46BE-A2DE-CE6A8261D319}" destId="{45478A68-D6D3-4197-87C8-438115D38281}" srcOrd="0" destOrd="0" parTransId="{A9120782-C272-490B-8434-DDD24110251A}" sibTransId="{03AB5755-C8A8-4C2A-B054-1544B0053AC9}"/>
    <dgm:cxn modelId="{5B7D32F5-B20F-4908-BD25-4E91FB7DA4CA}" type="presOf" srcId="{929BE3B2-702B-4C6E-87E0-F53DE307263D}" destId="{8EEF64D2-EE49-440A-99D9-AC0284658AC1}" srcOrd="0" destOrd="0" presId="urn:microsoft.com/office/officeart/2016/7/layout/RepeatingBendingProcessNew"/>
    <dgm:cxn modelId="{1D7836F0-4140-48D5-8D1F-41E253F8E426}" type="presParOf" srcId="{FB6BED2B-8A02-4B2C-982E-BA3325337BAE}" destId="{A19E0C43-EFD5-4732-AAC5-1C555943836C}" srcOrd="0" destOrd="0" presId="urn:microsoft.com/office/officeart/2016/7/layout/RepeatingBendingProcessNew"/>
    <dgm:cxn modelId="{60E8FC6B-FE74-44A6-BC0B-C4374DA9CD87}" type="presParOf" srcId="{FB6BED2B-8A02-4B2C-982E-BA3325337BAE}" destId="{EDE4218B-4595-44F5-A385-81CD967A7BD8}" srcOrd="1" destOrd="0" presId="urn:microsoft.com/office/officeart/2016/7/layout/RepeatingBendingProcessNew"/>
    <dgm:cxn modelId="{FC9535FC-BFA1-4E68-9144-83B27AC19791}" type="presParOf" srcId="{EDE4218B-4595-44F5-A385-81CD967A7BD8}" destId="{54C43E44-6888-4019-8ED2-6BAA4F32DD17}" srcOrd="0" destOrd="0" presId="urn:microsoft.com/office/officeart/2016/7/layout/RepeatingBendingProcessNew"/>
    <dgm:cxn modelId="{A771873C-1573-4876-944A-3550CFB23E82}" type="presParOf" srcId="{FB6BED2B-8A02-4B2C-982E-BA3325337BAE}" destId="{48552379-665A-4A72-B16B-7EE47C18FA6C}" srcOrd="2" destOrd="0" presId="urn:microsoft.com/office/officeart/2016/7/layout/RepeatingBendingProcessNew"/>
    <dgm:cxn modelId="{54334F38-7AA5-4A25-AF95-DC66EC7850F2}" type="presParOf" srcId="{FB6BED2B-8A02-4B2C-982E-BA3325337BAE}" destId="{B784325F-744C-46FB-ADF3-CFECB0ABEAB6}" srcOrd="3" destOrd="0" presId="urn:microsoft.com/office/officeart/2016/7/layout/RepeatingBendingProcessNew"/>
    <dgm:cxn modelId="{8EF33CC0-7006-4D5E-A134-4D57277C7374}" type="presParOf" srcId="{B784325F-744C-46FB-ADF3-CFECB0ABEAB6}" destId="{AF000E15-280E-445D-9486-CB4E6403179D}" srcOrd="0" destOrd="0" presId="urn:microsoft.com/office/officeart/2016/7/layout/RepeatingBendingProcessNew"/>
    <dgm:cxn modelId="{5ABD59F0-F58A-4CFD-B20C-DE51AF5B013B}" type="presParOf" srcId="{FB6BED2B-8A02-4B2C-982E-BA3325337BAE}" destId="{EB9C563C-D758-4AD5-9AD7-21DCEAD60E2C}" srcOrd="4" destOrd="0" presId="urn:microsoft.com/office/officeart/2016/7/layout/RepeatingBendingProcessNew"/>
    <dgm:cxn modelId="{D68999E3-9AAA-4011-89BD-1B416D3AE330}" type="presParOf" srcId="{FB6BED2B-8A02-4B2C-982E-BA3325337BAE}" destId="{BB4B0BF0-4A45-45F8-9CA2-FDC212592C64}" srcOrd="5" destOrd="0" presId="urn:microsoft.com/office/officeart/2016/7/layout/RepeatingBendingProcessNew"/>
    <dgm:cxn modelId="{BE653BB4-117F-40E5-9304-30B2B48675D9}" type="presParOf" srcId="{BB4B0BF0-4A45-45F8-9CA2-FDC212592C64}" destId="{C34CA59B-2570-4102-95A5-9AB363B3CC6D}" srcOrd="0" destOrd="0" presId="urn:microsoft.com/office/officeart/2016/7/layout/RepeatingBendingProcessNew"/>
    <dgm:cxn modelId="{5F49140B-0242-46AB-B449-50230DF8CDD2}" type="presParOf" srcId="{FB6BED2B-8A02-4B2C-982E-BA3325337BAE}" destId="{9F6A095C-BA00-4527-BA1E-58E7FDD8A906}" srcOrd="6" destOrd="0" presId="urn:microsoft.com/office/officeart/2016/7/layout/RepeatingBendingProcessNew"/>
    <dgm:cxn modelId="{646FF3C0-6977-42AF-8BB0-3C1986420D1A}" type="presParOf" srcId="{FB6BED2B-8A02-4B2C-982E-BA3325337BAE}" destId="{E3C0F704-4261-41FF-BEBC-55B512F0504F}" srcOrd="7" destOrd="0" presId="urn:microsoft.com/office/officeart/2016/7/layout/RepeatingBendingProcessNew"/>
    <dgm:cxn modelId="{043BA4F0-4591-49A2-AA9F-331A716EBB4D}" type="presParOf" srcId="{E3C0F704-4261-41FF-BEBC-55B512F0504F}" destId="{8BA6BBBE-8BFD-4A2F-80EE-A02F5E024279}" srcOrd="0" destOrd="0" presId="urn:microsoft.com/office/officeart/2016/7/layout/RepeatingBendingProcessNew"/>
    <dgm:cxn modelId="{183CE998-6BCE-4E58-BECE-C889436C82A6}" type="presParOf" srcId="{FB6BED2B-8A02-4B2C-982E-BA3325337BAE}" destId="{8EEF64D2-EE49-440A-99D9-AC0284658AC1}" srcOrd="8" destOrd="0" presId="urn:microsoft.com/office/officeart/2016/7/layout/RepeatingBendingProcessNew"/>
    <dgm:cxn modelId="{76158A46-B7AF-4FCF-A74A-D5543F864401}" type="presParOf" srcId="{FB6BED2B-8A02-4B2C-982E-BA3325337BAE}" destId="{B00961D8-A3C6-4477-B73C-E38E5708EF31}" srcOrd="9" destOrd="0" presId="urn:microsoft.com/office/officeart/2016/7/layout/RepeatingBendingProcessNew"/>
    <dgm:cxn modelId="{0246533F-5C83-419D-9430-FE9230AE6A1F}" type="presParOf" srcId="{B00961D8-A3C6-4477-B73C-E38E5708EF31}" destId="{33E2F18D-2060-411B-B189-6EB787E3150D}" srcOrd="0" destOrd="0" presId="urn:microsoft.com/office/officeart/2016/7/layout/RepeatingBendingProcessNew"/>
    <dgm:cxn modelId="{53E118A7-C8DE-432F-93DF-4AD22B1CBB5A}" type="presParOf" srcId="{FB6BED2B-8A02-4B2C-982E-BA3325337BAE}" destId="{C3EC7C1D-DF93-4424-926A-E3D094CB4BC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AF362-DC16-4DD1-B67B-1BA5BBE9F56F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B04C04-F964-4A26-9137-93DDCEC09583}">
      <dgm:prSet/>
      <dgm:spPr/>
      <dgm:t>
        <a:bodyPr/>
        <a:lstStyle/>
        <a:p>
          <a:r>
            <a:rPr lang="en-US" b="0" i="0" baseline="0"/>
            <a:t>Invoicing</a:t>
          </a:r>
          <a:endParaRPr lang="en-US"/>
        </a:p>
      </dgm:t>
    </dgm:pt>
    <dgm:pt modelId="{971C540E-391E-46A1-98B7-169D113F877F}" type="parTrans" cxnId="{89DF7F29-EE2B-48F1-B112-03C3A2781096}">
      <dgm:prSet/>
      <dgm:spPr/>
      <dgm:t>
        <a:bodyPr/>
        <a:lstStyle/>
        <a:p>
          <a:endParaRPr lang="en-US"/>
        </a:p>
      </dgm:t>
    </dgm:pt>
    <dgm:pt modelId="{D1989797-3862-463F-9476-0CC1C180E34C}" type="sibTrans" cxnId="{89DF7F29-EE2B-48F1-B112-03C3A2781096}">
      <dgm:prSet/>
      <dgm:spPr/>
      <dgm:t>
        <a:bodyPr/>
        <a:lstStyle/>
        <a:p>
          <a:endParaRPr lang="en-US"/>
        </a:p>
      </dgm:t>
    </dgm:pt>
    <dgm:pt modelId="{993B663A-17D9-499F-86B4-4A36A9C3CD6D}">
      <dgm:prSet/>
      <dgm:spPr/>
      <dgm:t>
        <a:bodyPr/>
        <a:lstStyle/>
        <a:p>
          <a:r>
            <a:rPr lang="en-US"/>
            <a:t>Accurately Record Services Provided </a:t>
          </a:r>
        </a:p>
      </dgm:t>
    </dgm:pt>
    <dgm:pt modelId="{8E151B6D-DFE8-4BF4-8AE9-78D61332788E}" type="parTrans" cxnId="{B4107191-2D17-4C5C-8C63-5A5DE1378D3A}">
      <dgm:prSet/>
      <dgm:spPr/>
      <dgm:t>
        <a:bodyPr/>
        <a:lstStyle/>
        <a:p>
          <a:endParaRPr lang="en-US"/>
        </a:p>
      </dgm:t>
    </dgm:pt>
    <dgm:pt modelId="{BCEC96D7-CD3E-4F04-BEDE-C449D76BECD0}" type="sibTrans" cxnId="{B4107191-2D17-4C5C-8C63-5A5DE1378D3A}">
      <dgm:prSet/>
      <dgm:spPr/>
      <dgm:t>
        <a:bodyPr/>
        <a:lstStyle/>
        <a:p>
          <a:endParaRPr lang="en-US"/>
        </a:p>
      </dgm:t>
    </dgm:pt>
    <dgm:pt modelId="{073ACD26-B32D-4294-A952-05ECBE918399}">
      <dgm:prSet/>
      <dgm:spPr/>
      <dgm:t>
        <a:bodyPr/>
        <a:lstStyle/>
        <a:p>
          <a:r>
            <a:rPr lang="en-US"/>
            <a:t>Document payments due for services rendered </a:t>
          </a:r>
        </a:p>
      </dgm:t>
    </dgm:pt>
    <dgm:pt modelId="{2CF448C2-830F-463F-9E6D-071D4C05655A}" type="parTrans" cxnId="{7A500281-5783-4898-AB1B-D4315F618BBF}">
      <dgm:prSet/>
      <dgm:spPr/>
      <dgm:t>
        <a:bodyPr/>
        <a:lstStyle/>
        <a:p>
          <a:endParaRPr lang="en-US"/>
        </a:p>
      </dgm:t>
    </dgm:pt>
    <dgm:pt modelId="{9C52BA1F-3A0D-402A-9179-2B279B2FDB8A}" type="sibTrans" cxnId="{7A500281-5783-4898-AB1B-D4315F618BBF}">
      <dgm:prSet/>
      <dgm:spPr/>
      <dgm:t>
        <a:bodyPr/>
        <a:lstStyle/>
        <a:p>
          <a:endParaRPr lang="en-US"/>
        </a:p>
      </dgm:t>
    </dgm:pt>
    <dgm:pt modelId="{FDCF0413-8CC5-4714-AAEB-9E6F961B715F}">
      <dgm:prSet/>
      <dgm:spPr/>
      <dgm:t>
        <a:bodyPr/>
        <a:lstStyle/>
        <a:p>
          <a:r>
            <a:rPr lang="en-US"/>
            <a:t>Support Your Invoice</a:t>
          </a:r>
        </a:p>
      </dgm:t>
    </dgm:pt>
    <dgm:pt modelId="{48561019-6AA4-4506-856A-5ED39FF18155}" type="parTrans" cxnId="{A4EC134A-B9B6-4FC5-BDD8-41D4C1AB6A3E}">
      <dgm:prSet/>
      <dgm:spPr/>
      <dgm:t>
        <a:bodyPr/>
        <a:lstStyle/>
        <a:p>
          <a:endParaRPr lang="en-US"/>
        </a:p>
      </dgm:t>
    </dgm:pt>
    <dgm:pt modelId="{001E9B05-292D-4BB4-8DB6-AF40098BDDC7}" type="sibTrans" cxnId="{A4EC134A-B9B6-4FC5-BDD8-41D4C1AB6A3E}">
      <dgm:prSet/>
      <dgm:spPr/>
      <dgm:t>
        <a:bodyPr/>
        <a:lstStyle/>
        <a:p>
          <a:endParaRPr lang="en-US"/>
        </a:p>
      </dgm:t>
    </dgm:pt>
    <dgm:pt modelId="{57078731-0373-4677-8033-2A4A045CF90F}">
      <dgm:prSet/>
      <dgm:spPr/>
      <dgm:t>
        <a:bodyPr/>
        <a:lstStyle/>
        <a:p>
          <a:r>
            <a:rPr lang="en-US"/>
            <a:t>Eliminate confusion by being consistent</a:t>
          </a:r>
        </a:p>
      </dgm:t>
    </dgm:pt>
    <dgm:pt modelId="{1D857729-B670-4F63-8E3A-74534A446B23}" type="parTrans" cxnId="{64203761-8514-4AE0-9A04-25FEB2485FD5}">
      <dgm:prSet/>
      <dgm:spPr/>
      <dgm:t>
        <a:bodyPr/>
        <a:lstStyle/>
        <a:p>
          <a:endParaRPr lang="en-US"/>
        </a:p>
      </dgm:t>
    </dgm:pt>
    <dgm:pt modelId="{7C9C5E73-FD65-4585-8226-2013D49B1B1A}" type="sibTrans" cxnId="{64203761-8514-4AE0-9A04-25FEB2485FD5}">
      <dgm:prSet/>
      <dgm:spPr/>
      <dgm:t>
        <a:bodyPr/>
        <a:lstStyle/>
        <a:p>
          <a:endParaRPr lang="en-US"/>
        </a:p>
      </dgm:t>
    </dgm:pt>
    <dgm:pt modelId="{E22BC146-A122-40A8-B583-43477D61E8B8}">
      <dgm:prSet/>
      <dgm:spPr/>
      <dgm:t>
        <a:bodyPr/>
        <a:lstStyle/>
        <a:p>
          <a:r>
            <a:rPr lang="en-US"/>
            <a:t>Provide clear information to support what is being billed</a:t>
          </a:r>
        </a:p>
      </dgm:t>
    </dgm:pt>
    <dgm:pt modelId="{0CA6C56C-455F-4236-8A60-53C5E485C4BF}" type="parTrans" cxnId="{0E4EAF6F-516B-49C9-B652-EB483D49BF49}">
      <dgm:prSet/>
      <dgm:spPr/>
      <dgm:t>
        <a:bodyPr/>
        <a:lstStyle/>
        <a:p>
          <a:endParaRPr lang="en-US"/>
        </a:p>
      </dgm:t>
    </dgm:pt>
    <dgm:pt modelId="{EF7E5434-AFE8-4F69-B834-4FA2F29957CB}" type="sibTrans" cxnId="{0E4EAF6F-516B-49C9-B652-EB483D49BF49}">
      <dgm:prSet/>
      <dgm:spPr/>
      <dgm:t>
        <a:bodyPr/>
        <a:lstStyle/>
        <a:p>
          <a:endParaRPr lang="en-US"/>
        </a:p>
      </dgm:t>
    </dgm:pt>
    <dgm:pt modelId="{263ABFCF-5248-438A-AFAA-C6B29707A7C2}">
      <dgm:prSet/>
      <dgm:spPr/>
      <dgm:t>
        <a:bodyPr/>
        <a:lstStyle/>
        <a:p>
          <a:r>
            <a:rPr lang="en-US"/>
            <a:t>Avoid Delay of Payments</a:t>
          </a:r>
        </a:p>
      </dgm:t>
    </dgm:pt>
    <dgm:pt modelId="{E5D2671A-2398-4832-8E69-80B55F8A354C}" type="parTrans" cxnId="{4B1C66C1-D1C1-40A2-8F1E-79FB635ED63C}">
      <dgm:prSet/>
      <dgm:spPr/>
      <dgm:t>
        <a:bodyPr/>
        <a:lstStyle/>
        <a:p>
          <a:endParaRPr lang="en-US"/>
        </a:p>
      </dgm:t>
    </dgm:pt>
    <dgm:pt modelId="{EDCD0C1E-8F9B-49EF-A5B1-705E209DC713}" type="sibTrans" cxnId="{4B1C66C1-D1C1-40A2-8F1E-79FB635ED63C}">
      <dgm:prSet/>
      <dgm:spPr/>
      <dgm:t>
        <a:bodyPr/>
        <a:lstStyle/>
        <a:p>
          <a:endParaRPr lang="en-US"/>
        </a:p>
      </dgm:t>
    </dgm:pt>
    <dgm:pt modelId="{2E4E0638-CDB5-4095-9EC2-6ACB45D7F9BE}">
      <dgm:prSet/>
      <dgm:spPr/>
      <dgm:t>
        <a:bodyPr/>
        <a:lstStyle/>
        <a:p>
          <a:r>
            <a:rPr lang="en-US"/>
            <a:t>Send documentation to the correct location</a:t>
          </a:r>
        </a:p>
      </dgm:t>
    </dgm:pt>
    <dgm:pt modelId="{F3167735-7220-4FE7-AA89-064C315EB803}" type="parTrans" cxnId="{5F944A71-7324-439E-B605-FFB2C0121AE9}">
      <dgm:prSet/>
      <dgm:spPr/>
      <dgm:t>
        <a:bodyPr/>
        <a:lstStyle/>
        <a:p>
          <a:endParaRPr lang="en-US"/>
        </a:p>
      </dgm:t>
    </dgm:pt>
    <dgm:pt modelId="{8748979E-D2F3-4DB9-B8D5-EE58DA32AEE3}" type="sibTrans" cxnId="{5F944A71-7324-439E-B605-FFB2C0121AE9}">
      <dgm:prSet/>
      <dgm:spPr/>
      <dgm:t>
        <a:bodyPr/>
        <a:lstStyle/>
        <a:p>
          <a:endParaRPr lang="en-US"/>
        </a:p>
      </dgm:t>
    </dgm:pt>
    <dgm:pt modelId="{38D2EDE3-48FA-41BE-8115-B9EC449AEE6B}">
      <dgm:prSet/>
      <dgm:spPr/>
      <dgm:t>
        <a:bodyPr/>
        <a:lstStyle/>
        <a:p>
          <a:r>
            <a:rPr lang="en-US"/>
            <a:t>Check on your submitted information </a:t>
          </a:r>
        </a:p>
      </dgm:t>
    </dgm:pt>
    <dgm:pt modelId="{CEBBFC63-058D-4B38-BD9D-6E7D81B33CA8}" type="parTrans" cxnId="{D6799B51-7AC6-4FD8-8D9B-55846C98FECA}">
      <dgm:prSet/>
      <dgm:spPr/>
      <dgm:t>
        <a:bodyPr/>
        <a:lstStyle/>
        <a:p>
          <a:endParaRPr lang="en-US"/>
        </a:p>
      </dgm:t>
    </dgm:pt>
    <dgm:pt modelId="{68FD4300-12FD-4B78-81D8-49FDBE417A8F}" type="sibTrans" cxnId="{D6799B51-7AC6-4FD8-8D9B-55846C98FECA}">
      <dgm:prSet/>
      <dgm:spPr/>
      <dgm:t>
        <a:bodyPr/>
        <a:lstStyle/>
        <a:p>
          <a:endParaRPr lang="en-US"/>
        </a:p>
      </dgm:t>
    </dgm:pt>
    <dgm:pt modelId="{26106689-475E-44D0-8108-D5C6F8F17CBD}" type="pres">
      <dgm:prSet presAssocID="{A6AAF362-DC16-4DD1-B67B-1BA5BBE9F56F}" presName="Name0" presStyleCnt="0">
        <dgm:presLayoutVars>
          <dgm:dir/>
          <dgm:resizeHandles val="exact"/>
        </dgm:presLayoutVars>
      </dgm:prSet>
      <dgm:spPr/>
    </dgm:pt>
    <dgm:pt modelId="{2D2484D2-84FE-4A10-9ABD-65ABBB50B69C}" type="pres">
      <dgm:prSet presAssocID="{71B04C04-F964-4A26-9137-93DDCEC09583}" presName="node" presStyleLbl="node1" presStyleIdx="0" presStyleCnt="5">
        <dgm:presLayoutVars>
          <dgm:bulletEnabled val="1"/>
        </dgm:presLayoutVars>
      </dgm:prSet>
      <dgm:spPr/>
    </dgm:pt>
    <dgm:pt modelId="{5B36823E-A151-4D75-9717-B0A3E890100A}" type="pres">
      <dgm:prSet presAssocID="{D1989797-3862-463F-9476-0CC1C180E34C}" presName="sibTransSpacerBeforeConnector" presStyleCnt="0"/>
      <dgm:spPr/>
    </dgm:pt>
    <dgm:pt modelId="{B997FED9-0D4B-4D70-8796-62973B620DF6}" type="pres">
      <dgm:prSet presAssocID="{D1989797-3862-463F-9476-0CC1C180E34C}" presName="sibTrans" presStyleLbl="node1" presStyleIdx="1" presStyleCnt="5"/>
      <dgm:spPr/>
    </dgm:pt>
    <dgm:pt modelId="{D6CDDAA5-C979-4739-8832-40B2E9C16CB2}" type="pres">
      <dgm:prSet presAssocID="{D1989797-3862-463F-9476-0CC1C180E34C}" presName="sibTransSpacerAfterConnector" presStyleCnt="0"/>
      <dgm:spPr/>
    </dgm:pt>
    <dgm:pt modelId="{FCC6E1C9-8D20-4B7E-895D-6848638427E2}" type="pres">
      <dgm:prSet presAssocID="{FDCF0413-8CC5-4714-AAEB-9E6F961B715F}" presName="node" presStyleLbl="node1" presStyleIdx="2" presStyleCnt="5">
        <dgm:presLayoutVars>
          <dgm:bulletEnabled val="1"/>
        </dgm:presLayoutVars>
      </dgm:prSet>
      <dgm:spPr/>
    </dgm:pt>
    <dgm:pt modelId="{87F3D093-E916-4CFE-A070-BA7D7E7E818A}" type="pres">
      <dgm:prSet presAssocID="{001E9B05-292D-4BB4-8DB6-AF40098BDDC7}" presName="sibTransSpacerBeforeConnector" presStyleCnt="0"/>
      <dgm:spPr/>
    </dgm:pt>
    <dgm:pt modelId="{8F53C027-FFA2-491F-9333-D556D68C21D3}" type="pres">
      <dgm:prSet presAssocID="{001E9B05-292D-4BB4-8DB6-AF40098BDDC7}" presName="sibTrans" presStyleLbl="node1" presStyleIdx="3" presStyleCnt="5"/>
      <dgm:spPr/>
    </dgm:pt>
    <dgm:pt modelId="{19EC9B89-DDB8-45E5-ACD3-6F9647704F4B}" type="pres">
      <dgm:prSet presAssocID="{001E9B05-292D-4BB4-8DB6-AF40098BDDC7}" presName="sibTransSpacerAfterConnector" presStyleCnt="0"/>
      <dgm:spPr/>
    </dgm:pt>
    <dgm:pt modelId="{368163A1-3672-4BE2-8816-F62B4F102073}" type="pres">
      <dgm:prSet presAssocID="{263ABFCF-5248-438A-AFAA-C6B29707A7C2}" presName="node" presStyleLbl="node1" presStyleIdx="4" presStyleCnt="5">
        <dgm:presLayoutVars>
          <dgm:bulletEnabled val="1"/>
        </dgm:presLayoutVars>
      </dgm:prSet>
      <dgm:spPr/>
    </dgm:pt>
  </dgm:ptLst>
  <dgm:cxnLst>
    <dgm:cxn modelId="{F6634C07-C465-4930-BDCC-AB67FD1DAE09}" type="presOf" srcId="{38D2EDE3-48FA-41BE-8115-B9EC449AEE6B}" destId="{368163A1-3672-4BE2-8816-F62B4F102073}" srcOrd="0" destOrd="2" presId="urn:microsoft.com/office/officeart/2016/7/layout/BasicProcessNew"/>
    <dgm:cxn modelId="{27D63C0B-3E72-4E5F-BDD6-1D47CBC2ECBE}" type="presOf" srcId="{2E4E0638-CDB5-4095-9EC2-6ACB45D7F9BE}" destId="{368163A1-3672-4BE2-8816-F62B4F102073}" srcOrd="0" destOrd="1" presId="urn:microsoft.com/office/officeart/2016/7/layout/BasicProcessNew"/>
    <dgm:cxn modelId="{F494EB22-175A-472A-8D15-76A9B4699E32}" type="presOf" srcId="{001E9B05-292D-4BB4-8DB6-AF40098BDDC7}" destId="{8F53C027-FFA2-491F-9333-D556D68C21D3}" srcOrd="0" destOrd="0" presId="urn:microsoft.com/office/officeart/2016/7/layout/BasicProcessNew"/>
    <dgm:cxn modelId="{89DF7F29-EE2B-48F1-B112-03C3A2781096}" srcId="{A6AAF362-DC16-4DD1-B67B-1BA5BBE9F56F}" destId="{71B04C04-F964-4A26-9137-93DDCEC09583}" srcOrd="0" destOrd="0" parTransId="{971C540E-391E-46A1-98B7-169D113F877F}" sibTransId="{D1989797-3862-463F-9476-0CC1C180E34C}"/>
    <dgm:cxn modelId="{74F54E5E-0F29-4071-B1C6-CBCB969EF51F}" type="presOf" srcId="{073ACD26-B32D-4294-A952-05ECBE918399}" destId="{2D2484D2-84FE-4A10-9ABD-65ABBB50B69C}" srcOrd="0" destOrd="2" presId="urn:microsoft.com/office/officeart/2016/7/layout/BasicProcessNew"/>
    <dgm:cxn modelId="{64203761-8514-4AE0-9A04-25FEB2485FD5}" srcId="{FDCF0413-8CC5-4714-AAEB-9E6F961B715F}" destId="{57078731-0373-4677-8033-2A4A045CF90F}" srcOrd="0" destOrd="0" parTransId="{1D857729-B670-4F63-8E3A-74534A446B23}" sibTransId="{7C9C5E73-FD65-4585-8226-2013D49B1B1A}"/>
    <dgm:cxn modelId="{10A40D6A-A545-49C9-A307-2264113F7B59}" type="presOf" srcId="{FDCF0413-8CC5-4714-AAEB-9E6F961B715F}" destId="{FCC6E1C9-8D20-4B7E-895D-6848638427E2}" srcOrd="0" destOrd="0" presId="urn:microsoft.com/office/officeart/2016/7/layout/BasicProcessNew"/>
    <dgm:cxn modelId="{A4EC134A-B9B6-4FC5-BDD8-41D4C1AB6A3E}" srcId="{A6AAF362-DC16-4DD1-B67B-1BA5BBE9F56F}" destId="{FDCF0413-8CC5-4714-AAEB-9E6F961B715F}" srcOrd="1" destOrd="0" parTransId="{48561019-6AA4-4506-856A-5ED39FF18155}" sibTransId="{001E9B05-292D-4BB4-8DB6-AF40098BDDC7}"/>
    <dgm:cxn modelId="{0E4EAF6F-516B-49C9-B652-EB483D49BF49}" srcId="{FDCF0413-8CC5-4714-AAEB-9E6F961B715F}" destId="{E22BC146-A122-40A8-B583-43477D61E8B8}" srcOrd="1" destOrd="0" parTransId="{0CA6C56C-455F-4236-8A60-53C5E485C4BF}" sibTransId="{EF7E5434-AFE8-4F69-B834-4FA2F29957CB}"/>
    <dgm:cxn modelId="{5F944A71-7324-439E-B605-FFB2C0121AE9}" srcId="{263ABFCF-5248-438A-AFAA-C6B29707A7C2}" destId="{2E4E0638-CDB5-4095-9EC2-6ACB45D7F9BE}" srcOrd="0" destOrd="0" parTransId="{F3167735-7220-4FE7-AA89-064C315EB803}" sibTransId="{8748979E-D2F3-4DB9-B8D5-EE58DA32AEE3}"/>
    <dgm:cxn modelId="{D6799B51-7AC6-4FD8-8D9B-55846C98FECA}" srcId="{263ABFCF-5248-438A-AFAA-C6B29707A7C2}" destId="{38D2EDE3-48FA-41BE-8115-B9EC449AEE6B}" srcOrd="1" destOrd="0" parTransId="{CEBBFC63-058D-4B38-BD9D-6E7D81B33CA8}" sibTransId="{68FD4300-12FD-4B78-81D8-49FDBE417A8F}"/>
    <dgm:cxn modelId="{AC67EB51-0220-48C1-9D62-67FF5BFFD10F}" type="presOf" srcId="{E22BC146-A122-40A8-B583-43477D61E8B8}" destId="{FCC6E1C9-8D20-4B7E-895D-6848638427E2}" srcOrd="0" destOrd="2" presId="urn:microsoft.com/office/officeart/2016/7/layout/BasicProcessNew"/>
    <dgm:cxn modelId="{3DF0727D-5C68-4C4E-A192-5344CF9576C5}" type="presOf" srcId="{A6AAF362-DC16-4DD1-B67B-1BA5BBE9F56F}" destId="{26106689-475E-44D0-8108-D5C6F8F17CBD}" srcOrd="0" destOrd="0" presId="urn:microsoft.com/office/officeart/2016/7/layout/BasicProcessNew"/>
    <dgm:cxn modelId="{7A500281-5783-4898-AB1B-D4315F618BBF}" srcId="{71B04C04-F964-4A26-9137-93DDCEC09583}" destId="{073ACD26-B32D-4294-A952-05ECBE918399}" srcOrd="1" destOrd="0" parTransId="{2CF448C2-830F-463F-9E6D-071D4C05655A}" sibTransId="{9C52BA1F-3A0D-402A-9179-2B279B2FDB8A}"/>
    <dgm:cxn modelId="{B4107191-2D17-4C5C-8C63-5A5DE1378D3A}" srcId="{71B04C04-F964-4A26-9137-93DDCEC09583}" destId="{993B663A-17D9-499F-86B4-4A36A9C3CD6D}" srcOrd="0" destOrd="0" parTransId="{8E151B6D-DFE8-4BF4-8AE9-78D61332788E}" sibTransId="{BCEC96D7-CD3E-4F04-BEDE-C449D76BECD0}"/>
    <dgm:cxn modelId="{1F1D46A8-BA18-4E5E-BEC3-83564C79FCE8}" type="presOf" srcId="{71B04C04-F964-4A26-9137-93DDCEC09583}" destId="{2D2484D2-84FE-4A10-9ABD-65ABBB50B69C}" srcOrd="0" destOrd="0" presId="urn:microsoft.com/office/officeart/2016/7/layout/BasicProcessNew"/>
    <dgm:cxn modelId="{4B1C66C1-D1C1-40A2-8F1E-79FB635ED63C}" srcId="{A6AAF362-DC16-4DD1-B67B-1BA5BBE9F56F}" destId="{263ABFCF-5248-438A-AFAA-C6B29707A7C2}" srcOrd="2" destOrd="0" parTransId="{E5D2671A-2398-4832-8E69-80B55F8A354C}" sibTransId="{EDCD0C1E-8F9B-49EF-A5B1-705E209DC713}"/>
    <dgm:cxn modelId="{D97962C2-9A0D-456E-9D19-B08698853857}" type="presOf" srcId="{993B663A-17D9-499F-86B4-4A36A9C3CD6D}" destId="{2D2484D2-84FE-4A10-9ABD-65ABBB50B69C}" srcOrd="0" destOrd="1" presId="urn:microsoft.com/office/officeart/2016/7/layout/BasicProcessNew"/>
    <dgm:cxn modelId="{F624B4E0-348F-469E-9E37-7889953A7780}" type="presOf" srcId="{57078731-0373-4677-8033-2A4A045CF90F}" destId="{FCC6E1C9-8D20-4B7E-895D-6848638427E2}" srcOrd="0" destOrd="1" presId="urn:microsoft.com/office/officeart/2016/7/layout/BasicProcessNew"/>
    <dgm:cxn modelId="{2ED6A9F3-AFED-4819-846F-EB155B35F374}" type="presOf" srcId="{263ABFCF-5248-438A-AFAA-C6B29707A7C2}" destId="{368163A1-3672-4BE2-8816-F62B4F102073}" srcOrd="0" destOrd="0" presId="urn:microsoft.com/office/officeart/2016/7/layout/BasicProcessNew"/>
    <dgm:cxn modelId="{C50999F6-A3AB-49FF-9EFC-5F0C5DA1BC84}" type="presOf" srcId="{D1989797-3862-463F-9476-0CC1C180E34C}" destId="{B997FED9-0D4B-4D70-8796-62973B620DF6}" srcOrd="0" destOrd="0" presId="urn:microsoft.com/office/officeart/2016/7/layout/BasicProcessNew"/>
    <dgm:cxn modelId="{38E93B81-F9F8-4F4C-920C-3E37F363C946}" type="presParOf" srcId="{26106689-475E-44D0-8108-D5C6F8F17CBD}" destId="{2D2484D2-84FE-4A10-9ABD-65ABBB50B69C}" srcOrd="0" destOrd="0" presId="urn:microsoft.com/office/officeart/2016/7/layout/BasicProcessNew"/>
    <dgm:cxn modelId="{AF4A0ABD-7FC2-445F-81EA-790F74D95AC7}" type="presParOf" srcId="{26106689-475E-44D0-8108-D5C6F8F17CBD}" destId="{5B36823E-A151-4D75-9717-B0A3E890100A}" srcOrd="1" destOrd="0" presId="urn:microsoft.com/office/officeart/2016/7/layout/BasicProcessNew"/>
    <dgm:cxn modelId="{F640E557-30E8-4181-9DD4-CBAFDA03C497}" type="presParOf" srcId="{26106689-475E-44D0-8108-D5C6F8F17CBD}" destId="{B997FED9-0D4B-4D70-8796-62973B620DF6}" srcOrd="2" destOrd="0" presId="urn:microsoft.com/office/officeart/2016/7/layout/BasicProcessNew"/>
    <dgm:cxn modelId="{455F1955-4337-4C4A-A496-B5AFA4891AD0}" type="presParOf" srcId="{26106689-475E-44D0-8108-D5C6F8F17CBD}" destId="{D6CDDAA5-C979-4739-8832-40B2E9C16CB2}" srcOrd="3" destOrd="0" presId="urn:microsoft.com/office/officeart/2016/7/layout/BasicProcessNew"/>
    <dgm:cxn modelId="{78F273C1-9758-4D11-A550-42D2B735B842}" type="presParOf" srcId="{26106689-475E-44D0-8108-D5C6F8F17CBD}" destId="{FCC6E1C9-8D20-4B7E-895D-6848638427E2}" srcOrd="4" destOrd="0" presId="urn:microsoft.com/office/officeart/2016/7/layout/BasicProcessNew"/>
    <dgm:cxn modelId="{851EC635-3B7A-409A-AAFF-8E3362B6CBA6}" type="presParOf" srcId="{26106689-475E-44D0-8108-D5C6F8F17CBD}" destId="{87F3D093-E916-4CFE-A070-BA7D7E7E818A}" srcOrd="5" destOrd="0" presId="urn:microsoft.com/office/officeart/2016/7/layout/BasicProcessNew"/>
    <dgm:cxn modelId="{F02B0C4D-2687-49EF-9A11-CF387ED47C62}" type="presParOf" srcId="{26106689-475E-44D0-8108-D5C6F8F17CBD}" destId="{8F53C027-FFA2-491F-9333-D556D68C21D3}" srcOrd="6" destOrd="0" presId="urn:microsoft.com/office/officeart/2016/7/layout/BasicProcessNew"/>
    <dgm:cxn modelId="{CB253FC9-3A72-42E7-93A5-4ACE39DDC75D}" type="presParOf" srcId="{26106689-475E-44D0-8108-D5C6F8F17CBD}" destId="{19EC9B89-DDB8-45E5-ACD3-6F9647704F4B}" srcOrd="7" destOrd="0" presId="urn:microsoft.com/office/officeart/2016/7/layout/BasicProcessNew"/>
    <dgm:cxn modelId="{0D995A8C-75D2-4B77-9F8B-D0D0FCD5DD7E}" type="presParOf" srcId="{26106689-475E-44D0-8108-D5C6F8F17CBD}" destId="{368163A1-3672-4BE2-8816-F62B4F102073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945E78-9CA8-46BF-9EF3-F0CE7C82950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6E21D4-8A1A-480C-B81E-E48929F1667E}">
      <dgm:prSet/>
      <dgm:spPr/>
      <dgm:t>
        <a:bodyPr/>
        <a:lstStyle/>
        <a:p>
          <a:r>
            <a:rPr lang="en-US"/>
            <a:t>Individual Authorizations- upload to VR Vendor portal </a:t>
          </a:r>
        </a:p>
      </dgm:t>
    </dgm:pt>
    <dgm:pt modelId="{A890C5D2-E164-4133-B91C-F5F7A15B70D7}" type="parTrans" cxnId="{2B47DC0B-BEC1-458D-95A3-86538AF2D1E4}">
      <dgm:prSet/>
      <dgm:spPr/>
      <dgm:t>
        <a:bodyPr/>
        <a:lstStyle/>
        <a:p>
          <a:endParaRPr lang="en-US"/>
        </a:p>
      </dgm:t>
    </dgm:pt>
    <dgm:pt modelId="{13DF9D48-C4E4-4E77-A39B-E870C5E35969}" type="sibTrans" cxnId="{2B47DC0B-BEC1-458D-95A3-86538AF2D1E4}">
      <dgm:prSet/>
      <dgm:spPr/>
      <dgm:t>
        <a:bodyPr/>
        <a:lstStyle/>
        <a:p>
          <a:endParaRPr lang="en-US"/>
        </a:p>
      </dgm:t>
    </dgm:pt>
    <dgm:pt modelId="{6443D5C1-4462-4960-AEDB-97E615B07C19}">
      <dgm:prSet/>
      <dgm:spPr/>
      <dgm:t>
        <a:bodyPr/>
        <a:lstStyle/>
        <a:p>
          <a:r>
            <a:rPr lang="en-US"/>
            <a:t>Invoice packet: should include the Invoice, the attendance log/time sheet and any other document that supports the invoice for payment. Reports should be uploaded in the progress report section of the portal.</a:t>
          </a:r>
        </a:p>
      </dgm:t>
    </dgm:pt>
    <dgm:pt modelId="{D17DFE32-CD81-4FC5-96BC-0943164A8798}" type="parTrans" cxnId="{679C785D-3F9D-46D6-B95E-464C14053A54}">
      <dgm:prSet/>
      <dgm:spPr/>
      <dgm:t>
        <a:bodyPr/>
        <a:lstStyle/>
        <a:p>
          <a:endParaRPr lang="en-US"/>
        </a:p>
      </dgm:t>
    </dgm:pt>
    <dgm:pt modelId="{E7C80719-0AC7-46A0-BF99-F540CA59AE71}" type="sibTrans" cxnId="{679C785D-3F9D-46D6-B95E-464C14053A54}">
      <dgm:prSet/>
      <dgm:spPr/>
      <dgm:t>
        <a:bodyPr/>
        <a:lstStyle/>
        <a:p>
          <a:endParaRPr lang="en-US"/>
        </a:p>
      </dgm:t>
    </dgm:pt>
    <dgm:pt modelId="{C3278ED1-5BE3-496C-9A98-F7A35D075D7B}">
      <dgm:prSet/>
      <dgm:spPr/>
      <dgm:t>
        <a:bodyPr/>
        <a:lstStyle/>
        <a:p>
          <a:r>
            <a:rPr lang="en-US" b="0" i="0" baseline="0"/>
            <a:t>Group Authorizations- Send a email </a:t>
          </a:r>
          <a:endParaRPr lang="en-US"/>
        </a:p>
      </dgm:t>
    </dgm:pt>
    <dgm:pt modelId="{5B99D699-9619-4EDE-8DC1-FE28A3C92362}" type="parTrans" cxnId="{652DE5D6-753D-4F54-8295-8C11FB16B5C8}">
      <dgm:prSet/>
      <dgm:spPr/>
      <dgm:t>
        <a:bodyPr/>
        <a:lstStyle/>
        <a:p>
          <a:endParaRPr lang="en-US"/>
        </a:p>
      </dgm:t>
    </dgm:pt>
    <dgm:pt modelId="{B239C020-EAE2-4752-B619-54AF8672CA63}" type="sibTrans" cxnId="{652DE5D6-753D-4F54-8295-8C11FB16B5C8}">
      <dgm:prSet/>
      <dgm:spPr/>
      <dgm:t>
        <a:bodyPr/>
        <a:lstStyle/>
        <a:p>
          <a:endParaRPr lang="en-US"/>
        </a:p>
      </dgm:t>
    </dgm:pt>
    <dgm:pt modelId="{E1890BC3-4AC5-42E8-8458-A36036829A8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Fiscalservices@gvs.ga.gov</a:t>
          </a:r>
          <a:endParaRPr lang="en-US"/>
        </a:p>
      </dgm:t>
    </dgm:pt>
    <dgm:pt modelId="{E5C5DF35-2309-445A-AEFB-A864D5101B69}" type="parTrans" cxnId="{09E6FD5C-43CC-4A54-BCF1-B9A8E344A8BC}">
      <dgm:prSet/>
      <dgm:spPr/>
      <dgm:t>
        <a:bodyPr/>
        <a:lstStyle/>
        <a:p>
          <a:endParaRPr lang="en-US"/>
        </a:p>
      </dgm:t>
    </dgm:pt>
    <dgm:pt modelId="{1F1847BC-2B5F-4ED7-9A7D-12988A13DB15}" type="sibTrans" cxnId="{09E6FD5C-43CC-4A54-BCF1-B9A8E344A8BC}">
      <dgm:prSet/>
      <dgm:spPr/>
      <dgm:t>
        <a:bodyPr/>
        <a:lstStyle/>
        <a:p>
          <a:endParaRPr lang="en-US"/>
        </a:p>
      </dgm:t>
    </dgm:pt>
    <dgm:pt modelId="{D3571E30-BA4D-414B-BF26-35CE0048C380}">
      <dgm:prSet/>
      <dgm:spPr/>
      <dgm:t>
        <a:bodyPr/>
        <a:lstStyle/>
        <a:p>
          <a:r>
            <a:rPr lang="en-US"/>
            <a:t>Invoice packet: should include the Invoice, the attendance log/time sheet and any other document that supports the invoice for payment. Reports(Activity form) should be emailed with the packet.</a:t>
          </a:r>
        </a:p>
      </dgm:t>
    </dgm:pt>
    <dgm:pt modelId="{2DABB268-D284-45FF-B4BD-D13D6BCC6A92}" type="parTrans" cxnId="{2328BC9D-43BD-4B4F-93AA-CE58B9DD7D0C}">
      <dgm:prSet/>
      <dgm:spPr/>
      <dgm:t>
        <a:bodyPr/>
        <a:lstStyle/>
        <a:p>
          <a:endParaRPr lang="en-US"/>
        </a:p>
      </dgm:t>
    </dgm:pt>
    <dgm:pt modelId="{51FD3EBD-A8E5-43C9-8929-7C7198D91E3A}" type="sibTrans" cxnId="{2328BC9D-43BD-4B4F-93AA-CE58B9DD7D0C}">
      <dgm:prSet/>
      <dgm:spPr/>
      <dgm:t>
        <a:bodyPr/>
        <a:lstStyle/>
        <a:p>
          <a:endParaRPr lang="en-US"/>
        </a:p>
      </dgm:t>
    </dgm:pt>
    <dgm:pt modelId="{A9B6F131-B0E3-4FD6-933F-8A4DEA960771}">
      <dgm:prSet/>
      <dgm:spPr/>
      <dgm:t>
        <a:bodyPr/>
        <a:lstStyle/>
        <a:p>
          <a:r>
            <a:rPr lang="en-US" b="0" i="0" baseline="0"/>
            <a:t>Support Employment Authorizations </a:t>
          </a:r>
          <a:endParaRPr lang="en-US"/>
        </a:p>
      </dgm:t>
    </dgm:pt>
    <dgm:pt modelId="{AA93E1FB-680E-4FDC-BD3D-51C8B5F648BE}" type="parTrans" cxnId="{536B8741-571F-4B8A-B1B0-4616042E0B98}">
      <dgm:prSet/>
      <dgm:spPr/>
      <dgm:t>
        <a:bodyPr/>
        <a:lstStyle/>
        <a:p>
          <a:endParaRPr lang="en-US"/>
        </a:p>
      </dgm:t>
    </dgm:pt>
    <dgm:pt modelId="{B9EE7ACD-B28B-44C4-ABB3-7483D170B80B}" type="sibTrans" cxnId="{536B8741-571F-4B8A-B1B0-4616042E0B98}">
      <dgm:prSet/>
      <dgm:spPr/>
      <dgm:t>
        <a:bodyPr/>
        <a:lstStyle/>
        <a:p>
          <a:endParaRPr lang="en-US"/>
        </a:p>
      </dgm:t>
    </dgm:pt>
    <dgm:pt modelId="{955D683D-5C6A-4F42-B650-75387FE1584B}">
      <dgm:prSet/>
      <dgm:spPr/>
      <dgm:t>
        <a:bodyPr/>
        <a:lstStyle/>
        <a:p>
          <a:r>
            <a:rPr lang="en-US" b="0" i="0" baseline="0"/>
            <a:t>Email Reports to VR Counselor</a:t>
          </a:r>
          <a:endParaRPr lang="en-US"/>
        </a:p>
      </dgm:t>
    </dgm:pt>
    <dgm:pt modelId="{DD916561-6EBD-41B3-B0D3-5B5B1193370B}" type="parTrans" cxnId="{4412D25B-AC7D-4B53-BB8F-CBABD4F8B512}">
      <dgm:prSet/>
      <dgm:spPr/>
      <dgm:t>
        <a:bodyPr/>
        <a:lstStyle/>
        <a:p>
          <a:endParaRPr lang="en-US"/>
        </a:p>
      </dgm:t>
    </dgm:pt>
    <dgm:pt modelId="{9DA10A76-3A3E-4A24-9D0B-BB4FA612D123}" type="sibTrans" cxnId="{4412D25B-AC7D-4B53-BB8F-CBABD4F8B512}">
      <dgm:prSet/>
      <dgm:spPr/>
      <dgm:t>
        <a:bodyPr/>
        <a:lstStyle/>
        <a:p>
          <a:endParaRPr lang="en-US"/>
        </a:p>
      </dgm:t>
    </dgm:pt>
    <dgm:pt modelId="{B9623D96-3A34-4C6D-B0E2-B915A1CD3CDD}">
      <dgm:prSet/>
      <dgm:spPr/>
      <dgm:t>
        <a:bodyPr/>
        <a:lstStyle/>
        <a:p>
          <a:r>
            <a:rPr lang="en-US"/>
            <a:t>Upload Invoice to VR Vendor Portal </a:t>
          </a:r>
        </a:p>
      </dgm:t>
    </dgm:pt>
    <dgm:pt modelId="{3BC8D312-9394-484E-8DA4-720E6FDFE9A9}" type="parTrans" cxnId="{9C482E41-A2CB-4DA9-91AD-64B2A3B7B738}">
      <dgm:prSet/>
      <dgm:spPr/>
      <dgm:t>
        <a:bodyPr/>
        <a:lstStyle/>
        <a:p>
          <a:endParaRPr lang="en-US"/>
        </a:p>
      </dgm:t>
    </dgm:pt>
    <dgm:pt modelId="{65A24425-30D5-4B7F-AB1E-18A1B964664F}" type="sibTrans" cxnId="{9C482E41-A2CB-4DA9-91AD-64B2A3B7B738}">
      <dgm:prSet/>
      <dgm:spPr/>
      <dgm:t>
        <a:bodyPr/>
        <a:lstStyle/>
        <a:p>
          <a:endParaRPr lang="en-US"/>
        </a:p>
      </dgm:t>
    </dgm:pt>
    <dgm:pt modelId="{D54F7722-7ABC-4B20-92CE-8D50081C81BE}" type="pres">
      <dgm:prSet presAssocID="{C3945E78-9CA8-46BF-9EF3-F0CE7C829509}" presName="Name0" presStyleCnt="0">
        <dgm:presLayoutVars>
          <dgm:dir/>
          <dgm:animLvl val="lvl"/>
          <dgm:resizeHandles val="exact"/>
        </dgm:presLayoutVars>
      </dgm:prSet>
      <dgm:spPr/>
    </dgm:pt>
    <dgm:pt modelId="{4159AD80-8924-43A0-B2D6-47158DA1CF11}" type="pres">
      <dgm:prSet presAssocID="{9F6E21D4-8A1A-480C-B81E-E48929F1667E}" presName="composite" presStyleCnt="0"/>
      <dgm:spPr/>
    </dgm:pt>
    <dgm:pt modelId="{B19B4255-C00F-4603-A479-D06D8EA7397B}" type="pres">
      <dgm:prSet presAssocID="{9F6E21D4-8A1A-480C-B81E-E48929F166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3719917-4FDC-44EE-B21A-A974B6E8C6D8}" type="pres">
      <dgm:prSet presAssocID="{9F6E21D4-8A1A-480C-B81E-E48929F1667E}" presName="desTx" presStyleLbl="alignAccFollowNode1" presStyleIdx="0" presStyleCnt="3">
        <dgm:presLayoutVars>
          <dgm:bulletEnabled val="1"/>
        </dgm:presLayoutVars>
      </dgm:prSet>
      <dgm:spPr/>
    </dgm:pt>
    <dgm:pt modelId="{BB9C9D54-EAAD-4324-8F49-94D49B4F9BC9}" type="pres">
      <dgm:prSet presAssocID="{13DF9D48-C4E4-4E77-A39B-E870C5E35969}" presName="space" presStyleCnt="0"/>
      <dgm:spPr/>
    </dgm:pt>
    <dgm:pt modelId="{391A6C96-3197-4942-9652-579FC6AB12E6}" type="pres">
      <dgm:prSet presAssocID="{C3278ED1-5BE3-496C-9A98-F7A35D075D7B}" presName="composite" presStyleCnt="0"/>
      <dgm:spPr/>
    </dgm:pt>
    <dgm:pt modelId="{31B94091-5D04-4EBB-89D1-4E3DCC0A21A7}" type="pres">
      <dgm:prSet presAssocID="{C3278ED1-5BE3-496C-9A98-F7A35D075D7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2ADB9B-0683-43EF-B99B-D9C629E0AB87}" type="pres">
      <dgm:prSet presAssocID="{C3278ED1-5BE3-496C-9A98-F7A35D075D7B}" presName="desTx" presStyleLbl="alignAccFollowNode1" presStyleIdx="1" presStyleCnt="3">
        <dgm:presLayoutVars>
          <dgm:bulletEnabled val="1"/>
        </dgm:presLayoutVars>
      </dgm:prSet>
      <dgm:spPr/>
    </dgm:pt>
    <dgm:pt modelId="{5C5ECF68-436C-4A80-8317-3B60E975C128}" type="pres">
      <dgm:prSet presAssocID="{B239C020-EAE2-4752-B619-54AF8672CA63}" presName="space" presStyleCnt="0"/>
      <dgm:spPr/>
    </dgm:pt>
    <dgm:pt modelId="{858AB635-868B-412D-A017-29B63BF7455B}" type="pres">
      <dgm:prSet presAssocID="{A9B6F131-B0E3-4FD6-933F-8A4DEA960771}" presName="composite" presStyleCnt="0"/>
      <dgm:spPr/>
    </dgm:pt>
    <dgm:pt modelId="{8587E396-9178-4A7E-AF03-332D9C1B66B2}" type="pres">
      <dgm:prSet presAssocID="{A9B6F131-B0E3-4FD6-933F-8A4DEA9607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1B332BB-AD8D-43F5-A564-48BE7E7973BF}" type="pres">
      <dgm:prSet presAssocID="{A9B6F131-B0E3-4FD6-933F-8A4DEA96077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B47DC0B-BEC1-458D-95A3-86538AF2D1E4}" srcId="{C3945E78-9CA8-46BF-9EF3-F0CE7C829509}" destId="{9F6E21D4-8A1A-480C-B81E-E48929F1667E}" srcOrd="0" destOrd="0" parTransId="{A890C5D2-E164-4133-B91C-F5F7A15B70D7}" sibTransId="{13DF9D48-C4E4-4E77-A39B-E870C5E35969}"/>
    <dgm:cxn modelId="{C5CD0522-2007-4734-8150-8D65D59D568D}" type="presOf" srcId="{C3278ED1-5BE3-496C-9A98-F7A35D075D7B}" destId="{31B94091-5D04-4EBB-89D1-4E3DCC0A21A7}" srcOrd="0" destOrd="0" presId="urn:microsoft.com/office/officeart/2005/8/layout/hList1"/>
    <dgm:cxn modelId="{7C7C0D40-089F-4A60-972E-FFC46E81A181}" type="presOf" srcId="{B9623D96-3A34-4C6D-B0E2-B915A1CD3CDD}" destId="{01B332BB-AD8D-43F5-A564-48BE7E7973BF}" srcOrd="0" destOrd="1" presId="urn:microsoft.com/office/officeart/2005/8/layout/hList1"/>
    <dgm:cxn modelId="{4412D25B-AC7D-4B53-BB8F-CBABD4F8B512}" srcId="{A9B6F131-B0E3-4FD6-933F-8A4DEA960771}" destId="{955D683D-5C6A-4F42-B650-75387FE1584B}" srcOrd="0" destOrd="0" parTransId="{DD916561-6EBD-41B3-B0D3-5B5B1193370B}" sibTransId="{9DA10A76-3A3E-4A24-9D0B-BB4FA612D123}"/>
    <dgm:cxn modelId="{09E6FD5C-43CC-4A54-BCF1-B9A8E344A8BC}" srcId="{C3278ED1-5BE3-496C-9A98-F7A35D075D7B}" destId="{E1890BC3-4AC5-42E8-8458-A36036829A86}" srcOrd="0" destOrd="0" parTransId="{E5C5DF35-2309-445A-AEFB-A864D5101B69}" sibTransId="{1F1847BC-2B5F-4ED7-9A7D-12988A13DB15}"/>
    <dgm:cxn modelId="{679C785D-3F9D-46D6-B95E-464C14053A54}" srcId="{9F6E21D4-8A1A-480C-B81E-E48929F1667E}" destId="{6443D5C1-4462-4960-AEDB-97E615B07C19}" srcOrd="0" destOrd="0" parTransId="{D17DFE32-CD81-4FC5-96BC-0943164A8798}" sibTransId="{E7C80719-0AC7-46A0-BF99-F540CA59AE71}"/>
    <dgm:cxn modelId="{9C482E41-A2CB-4DA9-91AD-64B2A3B7B738}" srcId="{A9B6F131-B0E3-4FD6-933F-8A4DEA960771}" destId="{B9623D96-3A34-4C6D-B0E2-B915A1CD3CDD}" srcOrd="1" destOrd="0" parTransId="{3BC8D312-9394-484E-8DA4-720E6FDFE9A9}" sibTransId="{65A24425-30D5-4B7F-AB1E-18A1B964664F}"/>
    <dgm:cxn modelId="{536B8741-571F-4B8A-B1B0-4616042E0B98}" srcId="{C3945E78-9CA8-46BF-9EF3-F0CE7C829509}" destId="{A9B6F131-B0E3-4FD6-933F-8A4DEA960771}" srcOrd="2" destOrd="0" parTransId="{AA93E1FB-680E-4FDC-BD3D-51C8B5F648BE}" sibTransId="{B9EE7ACD-B28B-44C4-ABB3-7483D170B80B}"/>
    <dgm:cxn modelId="{21900B59-CE2B-4C17-835C-C076EF0CBA26}" type="presOf" srcId="{955D683D-5C6A-4F42-B650-75387FE1584B}" destId="{01B332BB-AD8D-43F5-A564-48BE7E7973BF}" srcOrd="0" destOrd="0" presId="urn:microsoft.com/office/officeart/2005/8/layout/hList1"/>
    <dgm:cxn modelId="{E4813989-D5C1-4543-8A26-EAD4CFC89974}" type="presOf" srcId="{E1890BC3-4AC5-42E8-8458-A36036829A86}" destId="{5B2ADB9B-0683-43EF-B99B-D9C629E0AB87}" srcOrd="0" destOrd="0" presId="urn:microsoft.com/office/officeart/2005/8/layout/hList1"/>
    <dgm:cxn modelId="{2328BC9D-43BD-4B4F-93AA-CE58B9DD7D0C}" srcId="{C3278ED1-5BE3-496C-9A98-F7A35D075D7B}" destId="{D3571E30-BA4D-414B-BF26-35CE0048C380}" srcOrd="1" destOrd="0" parTransId="{2DABB268-D284-45FF-B4BD-D13D6BCC6A92}" sibTransId="{51FD3EBD-A8E5-43C9-8929-7C7198D91E3A}"/>
    <dgm:cxn modelId="{28657EB3-AA7F-46DE-9D47-646B01F4AE24}" type="presOf" srcId="{9F6E21D4-8A1A-480C-B81E-E48929F1667E}" destId="{B19B4255-C00F-4603-A479-D06D8EA7397B}" srcOrd="0" destOrd="0" presId="urn:microsoft.com/office/officeart/2005/8/layout/hList1"/>
    <dgm:cxn modelId="{68B20EB8-4B79-40CC-8886-CB7E2424EE7A}" type="presOf" srcId="{A9B6F131-B0E3-4FD6-933F-8A4DEA960771}" destId="{8587E396-9178-4A7E-AF03-332D9C1B66B2}" srcOrd="0" destOrd="0" presId="urn:microsoft.com/office/officeart/2005/8/layout/hList1"/>
    <dgm:cxn modelId="{D4EACFC7-F470-4A94-A345-C3811E2D2E89}" type="presOf" srcId="{C3945E78-9CA8-46BF-9EF3-F0CE7C829509}" destId="{D54F7722-7ABC-4B20-92CE-8D50081C81BE}" srcOrd="0" destOrd="0" presId="urn:microsoft.com/office/officeart/2005/8/layout/hList1"/>
    <dgm:cxn modelId="{9CC10DCE-2F8E-444B-809F-172490F01C7C}" type="presOf" srcId="{6443D5C1-4462-4960-AEDB-97E615B07C19}" destId="{93719917-4FDC-44EE-B21A-A974B6E8C6D8}" srcOrd="0" destOrd="0" presId="urn:microsoft.com/office/officeart/2005/8/layout/hList1"/>
    <dgm:cxn modelId="{652DE5D6-753D-4F54-8295-8C11FB16B5C8}" srcId="{C3945E78-9CA8-46BF-9EF3-F0CE7C829509}" destId="{C3278ED1-5BE3-496C-9A98-F7A35D075D7B}" srcOrd="1" destOrd="0" parTransId="{5B99D699-9619-4EDE-8DC1-FE28A3C92362}" sibTransId="{B239C020-EAE2-4752-B619-54AF8672CA63}"/>
    <dgm:cxn modelId="{DF2DEFFB-2CDC-4917-A380-09344FDD3215}" type="presOf" srcId="{D3571E30-BA4D-414B-BF26-35CE0048C380}" destId="{5B2ADB9B-0683-43EF-B99B-D9C629E0AB87}" srcOrd="0" destOrd="1" presId="urn:microsoft.com/office/officeart/2005/8/layout/hList1"/>
    <dgm:cxn modelId="{6F92E2ED-4BFC-40A0-AB3B-B406F8781A15}" type="presParOf" srcId="{D54F7722-7ABC-4B20-92CE-8D50081C81BE}" destId="{4159AD80-8924-43A0-B2D6-47158DA1CF11}" srcOrd="0" destOrd="0" presId="urn:microsoft.com/office/officeart/2005/8/layout/hList1"/>
    <dgm:cxn modelId="{17D359B4-0C97-4017-B04A-522EEBD9E9ED}" type="presParOf" srcId="{4159AD80-8924-43A0-B2D6-47158DA1CF11}" destId="{B19B4255-C00F-4603-A479-D06D8EA7397B}" srcOrd="0" destOrd="0" presId="urn:microsoft.com/office/officeart/2005/8/layout/hList1"/>
    <dgm:cxn modelId="{02398169-1D18-471E-B063-28218C16A5D5}" type="presParOf" srcId="{4159AD80-8924-43A0-B2D6-47158DA1CF11}" destId="{93719917-4FDC-44EE-B21A-A974B6E8C6D8}" srcOrd="1" destOrd="0" presId="urn:microsoft.com/office/officeart/2005/8/layout/hList1"/>
    <dgm:cxn modelId="{015F0E8D-50CB-450C-923C-6CDDD55ADB25}" type="presParOf" srcId="{D54F7722-7ABC-4B20-92CE-8D50081C81BE}" destId="{BB9C9D54-EAAD-4324-8F49-94D49B4F9BC9}" srcOrd="1" destOrd="0" presId="urn:microsoft.com/office/officeart/2005/8/layout/hList1"/>
    <dgm:cxn modelId="{B4AD98F2-0B65-4483-883C-3C0924A65AEF}" type="presParOf" srcId="{D54F7722-7ABC-4B20-92CE-8D50081C81BE}" destId="{391A6C96-3197-4942-9652-579FC6AB12E6}" srcOrd="2" destOrd="0" presId="urn:microsoft.com/office/officeart/2005/8/layout/hList1"/>
    <dgm:cxn modelId="{CE2DDD84-A1CE-43C2-AF97-DA8FCDB51D09}" type="presParOf" srcId="{391A6C96-3197-4942-9652-579FC6AB12E6}" destId="{31B94091-5D04-4EBB-89D1-4E3DCC0A21A7}" srcOrd="0" destOrd="0" presId="urn:microsoft.com/office/officeart/2005/8/layout/hList1"/>
    <dgm:cxn modelId="{AB4B4868-B449-434F-9D02-5D7270ED00CA}" type="presParOf" srcId="{391A6C96-3197-4942-9652-579FC6AB12E6}" destId="{5B2ADB9B-0683-43EF-B99B-D9C629E0AB87}" srcOrd="1" destOrd="0" presId="urn:microsoft.com/office/officeart/2005/8/layout/hList1"/>
    <dgm:cxn modelId="{095DF4F7-3CB1-45EB-872F-878B5F7F84AD}" type="presParOf" srcId="{D54F7722-7ABC-4B20-92CE-8D50081C81BE}" destId="{5C5ECF68-436C-4A80-8317-3B60E975C128}" srcOrd="3" destOrd="0" presId="urn:microsoft.com/office/officeart/2005/8/layout/hList1"/>
    <dgm:cxn modelId="{9CCBE8A5-9E4C-46AE-9B6F-0D427C534B1A}" type="presParOf" srcId="{D54F7722-7ABC-4B20-92CE-8D50081C81BE}" destId="{858AB635-868B-412D-A017-29B63BF7455B}" srcOrd="4" destOrd="0" presId="urn:microsoft.com/office/officeart/2005/8/layout/hList1"/>
    <dgm:cxn modelId="{07BA70F5-4C47-463B-A3F5-FE80C6D58CB3}" type="presParOf" srcId="{858AB635-868B-412D-A017-29B63BF7455B}" destId="{8587E396-9178-4A7E-AF03-332D9C1B66B2}" srcOrd="0" destOrd="0" presId="urn:microsoft.com/office/officeart/2005/8/layout/hList1"/>
    <dgm:cxn modelId="{123762E7-BBED-4739-B6EA-E51F1E5FFF99}" type="presParOf" srcId="{858AB635-868B-412D-A017-29B63BF7455B}" destId="{01B332BB-AD8D-43F5-A564-48BE7E7973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64FB0F-7D54-4301-8C8F-F4FDA986E14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EB16DC-6AAA-4577-8FC6-846D5826E719}">
      <dgm:prSet custT="1"/>
      <dgm:spPr/>
      <dgm:t>
        <a:bodyPr/>
        <a:lstStyle/>
        <a:p>
          <a:r>
            <a:rPr lang="en-US" sz="1400"/>
            <a:t>Completed invoice packet</a:t>
          </a:r>
        </a:p>
        <a:p>
          <a:r>
            <a:rPr lang="en-US" sz="1400"/>
            <a:t> Needs to be submitted with-in 30 days from the last date of service to receive payment timely</a:t>
          </a:r>
        </a:p>
      </dgm:t>
    </dgm:pt>
    <dgm:pt modelId="{287AFAF5-6B86-437B-8199-B2E992C29203}" type="parTrans" cxnId="{59AF575A-0A49-4347-AFDE-0C2EDDD02077}">
      <dgm:prSet/>
      <dgm:spPr/>
      <dgm:t>
        <a:bodyPr/>
        <a:lstStyle/>
        <a:p>
          <a:endParaRPr lang="en-US"/>
        </a:p>
      </dgm:t>
    </dgm:pt>
    <dgm:pt modelId="{8FFABCEB-C627-4D05-8DA9-AE21D57F056E}" type="sibTrans" cxnId="{59AF575A-0A49-4347-AFDE-0C2EDDD02077}">
      <dgm:prSet/>
      <dgm:spPr/>
      <dgm:t>
        <a:bodyPr/>
        <a:lstStyle/>
        <a:p>
          <a:endParaRPr lang="en-US"/>
        </a:p>
      </dgm:t>
    </dgm:pt>
    <dgm:pt modelId="{9A946A0D-5F6C-4482-A6F1-F304D9E735C9}">
      <dgm:prSet custT="1"/>
      <dgm:spPr/>
      <dgm:t>
        <a:bodyPr/>
        <a:lstStyle/>
        <a:p>
          <a:r>
            <a:rPr lang="en-US" sz="1400"/>
            <a:t>Rejected Invoice Packet</a:t>
          </a:r>
        </a:p>
        <a:p>
          <a:r>
            <a:rPr lang="en-US" sz="1400"/>
            <a:t>Per your contract incorrect submitted invoices and or documentations need to be  corrected and resubmitted with-in 5 business days from the time communication is sent </a:t>
          </a:r>
        </a:p>
      </dgm:t>
    </dgm:pt>
    <dgm:pt modelId="{5CD99EBE-D1A7-43F9-935F-3F91B0B3D078}" type="parTrans" cxnId="{795117D3-A906-4128-B420-B8422C448248}">
      <dgm:prSet/>
      <dgm:spPr/>
      <dgm:t>
        <a:bodyPr/>
        <a:lstStyle/>
        <a:p>
          <a:endParaRPr lang="en-US"/>
        </a:p>
      </dgm:t>
    </dgm:pt>
    <dgm:pt modelId="{78394BE7-C6DD-4859-B3F3-FD1396729D20}" type="sibTrans" cxnId="{795117D3-A906-4128-B420-B8422C448248}">
      <dgm:prSet/>
      <dgm:spPr/>
      <dgm:t>
        <a:bodyPr/>
        <a:lstStyle/>
        <a:p>
          <a:endParaRPr lang="en-US"/>
        </a:p>
      </dgm:t>
    </dgm:pt>
    <dgm:pt modelId="{3AF816F2-1460-445F-A943-CC50B6E99B68}">
      <dgm:prSet custT="1"/>
      <dgm:spPr/>
      <dgm:t>
        <a:bodyPr/>
        <a:lstStyle/>
        <a:p>
          <a:r>
            <a:rPr lang="en-US" sz="1400"/>
            <a:t>Cancellation</a:t>
          </a:r>
        </a:p>
        <a:p>
          <a:r>
            <a:rPr lang="en-US" sz="1400"/>
            <a:t>If  failure to correct the invoice and/or documentation timely,  and the authorization has exceeded 30 days from the end of authorized service dates, the authorization  will be cancelled..</a:t>
          </a:r>
        </a:p>
      </dgm:t>
    </dgm:pt>
    <dgm:pt modelId="{62B1BD7A-7800-4341-A4F1-A28688EB6715}" type="parTrans" cxnId="{90271F75-4341-4D7B-8612-72ABB899E96B}">
      <dgm:prSet/>
      <dgm:spPr/>
      <dgm:t>
        <a:bodyPr/>
        <a:lstStyle/>
        <a:p>
          <a:endParaRPr lang="en-US"/>
        </a:p>
      </dgm:t>
    </dgm:pt>
    <dgm:pt modelId="{F6438D94-69C9-4E93-8F0F-7A82CE64EC9B}" type="sibTrans" cxnId="{90271F75-4341-4D7B-8612-72ABB899E96B}">
      <dgm:prSet/>
      <dgm:spPr/>
      <dgm:t>
        <a:bodyPr/>
        <a:lstStyle/>
        <a:p>
          <a:endParaRPr lang="en-US"/>
        </a:p>
      </dgm:t>
    </dgm:pt>
    <dgm:pt modelId="{E37DF5BD-7837-429E-8453-13D4D21DA268}">
      <dgm:prSet custT="1"/>
      <dgm:spPr/>
      <dgm:t>
        <a:bodyPr/>
        <a:lstStyle/>
        <a:p>
          <a:r>
            <a:rPr lang="en-US" sz="1400"/>
            <a:t>Communication</a:t>
          </a:r>
        </a:p>
        <a:p>
          <a:r>
            <a:rPr lang="en-US" sz="1400"/>
            <a:t>It is the providers responsibility to check the portal for invoice status and if experiencing concerns do not hesitate to reach out to the Provider Relation Specialist</a:t>
          </a:r>
          <a:r>
            <a:rPr lang="en-US" sz="2000"/>
            <a:t>. </a:t>
          </a:r>
        </a:p>
      </dgm:t>
    </dgm:pt>
    <dgm:pt modelId="{C16C7947-DFDD-46A2-8484-C17EFD3C96AC}" type="parTrans" cxnId="{7DEA494B-0EF9-4481-8B14-6619C3D599D2}">
      <dgm:prSet/>
      <dgm:spPr/>
      <dgm:t>
        <a:bodyPr/>
        <a:lstStyle/>
        <a:p>
          <a:endParaRPr lang="en-US"/>
        </a:p>
      </dgm:t>
    </dgm:pt>
    <dgm:pt modelId="{8FA36FAD-2922-412D-9A50-B3C0AB708AC4}" type="sibTrans" cxnId="{7DEA494B-0EF9-4481-8B14-6619C3D599D2}">
      <dgm:prSet/>
      <dgm:spPr/>
      <dgm:t>
        <a:bodyPr/>
        <a:lstStyle/>
        <a:p>
          <a:endParaRPr lang="en-US"/>
        </a:p>
      </dgm:t>
    </dgm:pt>
    <dgm:pt modelId="{41E324FC-F566-40B1-9A70-40C0D32D693F}" type="pres">
      <dgm:prSet presAssocID="{E464FB0F-7D54-4301-8C8F-F4FDA986E141}" presName="root" presStyleCnt="0">
        <dgm:presLayoutVars>
          <dgm:dir/>
          <dgm:resizeHandles val="exact"/>
        </dgm:presLayoutVars>
      </dgm:prSet>
      <dgm:spPr/>
    </dgm:pt>
    <dgm:pt modelId="{5EC09384-0F5B-47DF-B38C-3F8090660165}" type="pres">
      <dgm:prSet presAssocID="{B9EB16DC-6AAA-4577-8FC6-846D5826E719}" presName="compNode" presStyleCnt="0"/>
      <dgm:spPr/>
    </dgm:pt>
    <dgm:pt modelId="{75977EC9-B2E3-43D2-8271-5F879ABAA152}" type="pres">
      <dgm:prSet presAssocID="{B9EB16DC-6AAA-4577-8FC6-846D5826E7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8F781F30-FB12-46BF-B798-795CFF45DB78}" type="pres">
      <dgm:prSet presAssocID="{B9EB16DC-6AAA-4577-8FC6-846D5826E719}" presName="spaceRect" presStyleCnt="0"/>
      <dgm:spPr/>
    </dgm:pt>
    <dgm:pt modelId="{34607797-5769-4229-B759-E43A95C51BEA}" type="pres">
      <dgm:prSet presAssocID="{B9EB16DC-6AAA-4577-8FC6-846D5826E719}" presName="textRect" presStyleLbl="revTx" presStyleIdx="0" presStyleCnt="4">
        <dgm:presLayoutVars>
          <dgm:chMax val="1"/>
          <dgm:chPref val="1"/>
        </dgm:presLayoutVars>
      </dgm:prSet>
      <dgm:spPr/>
    </dgm:pt>
    <dgm:pt modelId="{AACB17CE-874B-4DD5-8E52-DA59CB824AAF}" type="pres">
      <dgm:prSet presAssocID="{8FFABCEB-C627-4D05-8DA9-AE21D57F056E}" presName="sibTrans" presStyleCnt="0"/>
      <dgm:spPr/>
    </dgm:pt>
    <dgm:pt modelId="{9810A2FD-8A53-4A5E-B274-7AA4F79532AF}" type="pres">
      <dgm:prSet presAssocID="{9A946A0D-5F6C-4482-A6F1-F304D9E735C9}" presName="compNode" presStyleCnt="0"/>
      <dgm:spPr/>
    </dgm:pt>
    <dgm:pt modelId="{AB291327-F3FE-408D-ACFA-0BC204CF64A9}" type="pres">
      <dgm:prSet presAssocID="{9A946A0D-5F6C-4482-A6F1-F304D9E735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C88151EA-11E9-441B-9712-6350B0699FB4}" type="pres">
      <dgm:prSet presAssocID="{9A946A0D-5F6C-4482-A6F1-F304D9E735C9}" presName="spaceRect" presStyleCnt="0"/>
      <dgm:spPr/>
    </dgm:pt>
    <dgm:pt modelId="{66AEE67A-BEBE-4417-8E9D-4A15DCFD1EEB}" type="pres">
      <dgm:prSet presAssocID="{9A946A0D-5F6C-4482-A6F1-F304D9E735C9}" presName="textRect" presStyleLbl="revTx" presStyleIdx="1" presStyleCnt="4">
        <dgm:presLayoutVars>
          <dgm:chMax val="1"/>
          <dgm:chPref val="1"/>
        </dgm:presLayoutVars>
      </dgm:prSet>
      <dgm:spPr/>
    </dgm:pt>
    <dgm:pt modelId="{DC85EE68-2724-4E24-9C52-58D43645FB6C}" type="pres">
      <dgm:prSet presAssocID="{78394BE7-C6DD-4859-B3F3-FD1396729D20}" presName="sibTrans" presStyleCnt="0"/>
      <dgm:spPr/>
    </dgm:pt>
    <dgm:pt modelId="{BFEF9F4C-B780-4C68-8459-129BDFCF5BBB}" type="pres">
      <dgm:prSet presAssocID="{3AF816F2-1460-445F-A943-CC50B6E99B68}" presName="compNode" presStyleCnt="0"/>
      <dgm:spPr/>
    </dgm:pt>
    <dgm:pt modelId="{5BD2D299-083D-4C65-9E6E-4722A855EC5B}" type="pres">
      <dgm:prSet presAssocID="{3AF816F2-1460-445F-A943-CC50B6E99B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34882B7F-4F06-4FDF-9C1E-CA72ADF7CDE5}" type="pres">
      <dgm:prSet presAssocID="{3AF816F2-1460-445F-A943-CC50B6E99B68}" presName="spaceRect" presStyleCnt="0"/>
      <dgm:spPr/>
    </dgm:pt>
    <dgm:pt modelId="{58B3E1C4-348E-42BD-BF38-DD6B6590A9D1}" type="pres">
      <dgm:prSet presAssocID="{3AF816F2-1460-445F-A943-CC50B6E99B68}" presName="textRect" presStyleLbl="revTx" presStyleIdx="2" presStyleCnt="4" custLinFactNeighborX="330" custLinFactNeighborY="-5203">
        <dgm:presLayoutVars>
          <dgm:chMax val="1"/>
          <dgm:chPref val="1"/>
        </dgm:presLayoutVars>
      </dgm:prSet>
      <dgm:spPr/>
    </dgm:pt>
    <dgm:pt modelId="{275D06D6-C4D1-48F1-8BD8-A0940203A1D6}" type="pres">
      <dgm:prSet presAssocID="{F6438D94-69C9-4E93-8F0F-7A82CE64EC9B}" presName="sibTrans" presStyleCnt="0"/>
      <dgm:spPr/>
    </dgm:pt>
    <dgm:pt modelId="{1035658C-F786-4582-A5A9-2190896A9B6C}" type="pres">
      <dgm:prSet presAssocID="{E37DF5BD-7837-429E-8453-13D4D21DA268}" presName="compNode" presStyleCnt="0"/>
      <dgm:spPr/>
    </dgm:pt>
    <dgm:pt modelId="{CE7D168D-E7DC-4C49-9002-3B9444C9DD0A}" type="pres">
      <dgm:prSet presAssocID="{E37DF5BD-7837-429E-8453-13D4D21DA26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13D7065-9088-475B-BF7A-F5317DDD6DA8}" type="pres">
      <dgm:prSet presAssocID="{E37DF5BD-7837-429E-8453-13D4D21DA268}" presName="spaceRect" presStyleCnt="0"/>
      <dgm:spPr/>
    </dgm:pt>
    <dgm:pt modelId="{7AAD4198-D8C0-49E4-A42F-FB26EB663062}" type="pres">
      <dgm:prSet presAssocID="{E37DF5BD-7837-429E-8453-13D4D21DA268}" presName="textRect" presStyleLbl="revTx" presStyleIdx="3" presStyleCnt="4" custLinFactNeighborX="-2345" custLinFactNeighborY="-5693">
        <dgm:presLayoutVars>
          <dgm:chMax val="1"/>
          <dgm:chPref val="1"/>
        </dgm:presLayoutVars>
      </dgm:prSet>
      <dgm:spPr/>
    </dgm:pt>
  </dgm:ptLst>
  <dgm:cxnLst>
    <dgm:cxn modelId="{77611119-42EF-4CE1-A066-7F782D994858}" type="presOf" srcId="{9A946A0D-5F6C-4482-A6F1-F304D9E735C9}" destId="{66AEE67A-BEBE-4417-8E9D-4A15DCFD1EEB}" srcOrd="0" destOrd="0" presId="urn:microsoft.com/office/officeart/2018/2/layout/IconLabelList"/>
    <dgm:cxn modelId="{05CC5040-B0C8-4FB1-A157-C5B35871A2DD}" type="presOf" srcId="{B9EB16DC-6AAA-4577-8FC6-846D5826E719}" destId="{34607797-5769-4229-B759-E43A95C51BEA}" srcOrd="0" destOrd="0" presId="urn:microsoft.com/office/officeart/2018/2/layout/IconLabelList"/>
    <dgm:cxn modelId="{D7D3FD5B-5AD2-4DF6-B4DE-031FBD10061C}" type="presOf" srcId="{E37DF5BD-7837-429E-8453-13D4D21DA268}" destId="{7AAD4198-D8C0-49E4-A42F-FB26EB663062}" srcOrd="0" destOrd="0" presId="urn:microsoft.com/office/officeart/2018/2/layout/IconLabelList"/>
    <dgm:cxn modelId="{D2ED4C46-9C3D-4A1A-852B-70077DAAD8A6}" type="presOf" srcId="{E464FB0F-7D54-4301-8C8F-F4FDA986E141}" destId="{41E324FC-F566-40B1-9A70-40C0D32D693F}" srcOrd="0" destOrd="0" presId="urn:microsoft.com/office/officeart/2018/2/layout/IconLabelList"/>
    <dgm:cxn modelId="{7DEA494B-0EF9-4481-8B14-6619C3D599D2}" srcId="{E464FB0F-7D54-4301-8C8F-F4FDA986E141}" destId="{E37DF5BD-7837-429E-8453-13D4D21DA268}" srcOrd="3" destOrd="0" parTransId="{C16C7947-DFDD-46A2-8484-C17EFD3C96AC}" sibTransId="{8FA36FAD-2922-412D-9A50-B3C0AB708AC4}"/>
    <dgm:cxn modelId="{90271F75-4341-4D7B-8612-72ABB899E96B}" srcId="{E464FB0F-7D54-4301-8C8F-F4FDA986E141}" destId="{3AF816F2-1460-445F-A943-CC50B6E99B68}" srcOrd="2" destOrd="0" parTransId="{62B1BD7A-7800-4341-A4F1-A28688EB6715}" sibTransId="{F6438D94-69C9-4E93-8F0F-7A82CE64EC9B}"/>
    <dgm:cxn modelId="{59AF575A-0A49-4347-AFDE-0C2EDDD02077}" srcId="{E464FB0F-7D54-4301-8C8F-F4FDA986E141}" destId="{B9EB16DC-6AAA-4577-8FC6-846D5826E719}" srcOrd="0" destOrd="0" parTransId="{287AFAF5-6B86-437B-8199-B2E992C29203}" sibTransId="{8FFABCEB-C627-4D05-8DA9-AE21D57F056E}"/>
    <dgm:cxn modelId="{795117D3-A906-4128-B420-B8422C448248}" srcId="{E464FB0F-7D54-4301-8C8F-F4FDA986E141}" destId="{9A946A0D-5F6C-4482-A6F1-F304D9E735C9}" srcOrd="1" destOrd="0" parTransId="{5CD99EBE-D1A7-43F9-935F-3F91B0B3D078}" sibTransId="{78394BE7-C6DD-4859-B3F3-FD1396729D20}"/>
    <dgm:cxn modelId="{50D74ED7-54A7-454D-B327-9476F4C1D856}" type="presOf" srcId="{3AF816F2-1460-445F-A943-CC50B6E99B68}" destId="{58B3E1C4-348E-42BD-BF38-DD6B6590A9D1}" srcOrd="0" destOrd="0" presId="urn:microsoft.com/office/officeart/2018/2/layout/IconLabelList"/>
    <dgm:cxn modelId="{08109E1D-3C69-42ED-B86B-43F4A40440EB}" type="presParOf" srcId="{41E324FC-F566-40B1-9A70-40C0D32D693F}" destId="{5EC09384-0F5B-47DF-B38C-3F8090660165}" srcOrd="0" destOrd="0" presId="urn:microsoft.com/office/officeart/2018/2/layout/IconLabelList"/>
    <dgm:cxn modelId="{7A935E26-15E2-4D25-831F-3C83B07BD910}" type="presParOf" srcId="{5EC09384-0F5B-47DF-B38C-3F8090660165}" destId="{75977EC9-B2E3-43D2-8271-5F879ABAA152}" srcOrd="0" destOrd="0" presId="urn:microsoft.com/office/officeart/2018/2/layout/IconLabelList"/>
    <dgm:cxn modelId="{55EF908A-C8AA-46A3-9346-E9762B64F163}" type="presParOf" srcId="{5EC09384-0F5B-47DF-B38C-3F8090660165}" destId="{8F781F30-FB12-46BF-B798-795CFF45DB78}" srcOrd="1" destOrd="0" presId="urn:microsoft.com/office/officeart/2018/2/layout/IconLabelList"/>
    <dgm:cxn modelId="{0079AF7F-E4E3-447A-9C1C-F87F14D53A88}" type="presParOf" srcId="{5EC09384-0F5B-47DF-B38C-3F8090660165}" destId="{34607797-5769-4229-B759-E43A95C51BEA}" srcOrd="2" destOrd="0" presId="urn:microsoft.com/office/officeart/2018/2/layout/IconLabelList"/>
    <dgm:cxn modelId="{9A3AA918-29B8-4DF4-831C-FCB8A39F3D0E}" type="presParOf" srcId="{41E324FC-F566-40B1-9A70-40C0D32D693F}" destId="{AACB17CE-874B-4DD5-8E52-DA59CB824AAF}" srcOrd="1" destOrd="0" presId="urn:microsoft.com/office/officeart/2018/2/layout/IconLabelList"/>
    <dgm:cxn modelId="{1B457995-1EDB-43F7-AF8A-B4DB37A0D5E9}" type="presParOf" srcId="{41E324FC-F566-40B1-9A70-40C0D32D693F}" destId="{9810A2FD-8A53-4A5E-B274-7AA4F79532AF}" srcOrd="2" destOrd="0" presId="urn:microsoft.com/office/officeart/2018/2/layout/IconLabelList"/>
    <dgm:cxn modelId="{8E756926-52D2-4A3F-877B-8CC4C06CBDA7}" type="presParOf" srcId="{9810A2FD-8A53-4A5E-B274-7AA4F79532AF}" destId="{AB291327-F3FE-408D-ACFA-0BC204CF64A9}" srcOrd="0" destOrd="0" presId="urn:microsoft.com/office/officeart/2018/2/layout/IconLabelList"/>
    <dgm:cxn modelId="{64B11939-9625-4E86-B31F-5AB0EC0C5B08}" type="presParOf" srcId="{9810A2FD-8A53-4A5E-B274-7AA4F79532AF}" destId="{C88151EA-11E9-441B-9712-6350B0699FB4}" srcOrd="1" destOrd="0" presId="urn:microsoft.com/office/officeart/2018/2/layout/IconLabelList"/>
    <dgm:cxn modelId="{002B1835-272A-4F63-9B79-2C2A39359DB4}" type="presParOf" srcId="{9810A2FD-8A53-4A5E-B274-7AA4F79532AF}" destId="{66AEE67A-BEBE-4417-8E9D-4A15DCFD1EEB}" srcOrd="2" destOrd="0" presId="urn:microsoft.com/office/officeart/2018/2/layout/IconLabelList"/>
    <dgm:cxn modelId="{6C101AE9-A932-42FD-ACC9-63590A2DF9B4}" type="presParOf" srcId="{41E324FC-F566-40B1-9A70-40C0D32D693F}" destId="{DC85EE68-2724-4E24-9C52-58D43645FB6C}" srcOrd="3" destOrd="0" presId="urn:microsoft.com/office/officeart/2018/2/layout/IconLabelList"/>
    <dgm:cxn modelId="{D1F02319-885B-469E-9E19-75594BCA39FC}" type="presParOf" srcId="{41E324FC-F566-40B1-9A70-40C0D32D693F}" destId="{BFEF9F4C-B780-4C68-8459-129BDFCF5BBB}" srcOrd="4" destOrd="0" presId="urn:microsoft.com/office/officeart/2018/2/layout/IconLabelList"/>
    <dgm:cxn modelId="{04F755A2-5C5B-4755-87B6-D1557A58FB00}" type="presParOf" srcId="{BFEF9F4C-B780-4C68-8459-129BDFCF5BBB}" destId="{5BD2D299-083D-4C65-9E6E-4722A855EC5B}" srcOrd="0" destOrd="0" presId="urn:microsoft.com/office/officeart/2018/2/layout/IconLabelList"/>
    <dgm:cxn modelId="{3FA7D9F0-9243-499B-9D05-485CA1A259FF}" type="presParOf" srcId="{BFEF9F4C-B780-4C68-8459-129BDFCF5BBB}" destId="{34882B7F-4F06-4FDF-9C1E-CA72ADF7CDE5}" srcOrd="1" destOrd="0" presId="urn:microsoft.com/office/officeart/2018/2/layout/IconLabelList"/>
    <dgm:cxn modelId="{EB6652FB-396A-4442-8C20-B92D1BD42293}" type="presParOf" srcId="{BFEF9F4C-B780-4C68-8459-129BDFCF5BBB}" destId="{58B3E1C4-348E-42BD-BF38-DD6B6590A9D1}" srcOrd="2" destOrd="0" presId="urn:microsoft.com/office/officeart/2018/2/layout/IconLabelList"/>
    <dgm:cxn modelId="{066A0A76-903A-4B36-997A-DDA2222282DF}" type="presParOf" srcId="{41E324FC-F566-40B1-9A70-40C0D32D693F}" destId="{275D06D6-C4D1-48F1-8BD8-A0940203A1D6}" srcOrd="5" destOrd="0" presId="urn:microsoft.com/office/officeart/2018/2/layout/IconLabelList"/>
    <dgm:cxn modelId="{5215C9BA-A2C4-4FF9-8337-B04B5C4487D9}" type="presParOf" srcId="{41E324FC-F566-40B1-9A70-40C0D32D693F}" destId="{1035658C-F786-4582-A5A9-2190896A9B6C}" srcOrd="6" destOrd="0" presId="urn:microsoft.com/office/officeart/2018/2/layout/IconLabelList"/>
    <dgm:cxn modelId="{95D0D900-9C4F-4306-8671-6062AF241F3E}" type="presParOf" srcId="{1035658C-F786-4582-A5A9-2190896A9B6C}" destId="{CE7D168D-E7DC-4C49-9002-3B9444C9DD0A}" srcOrd="0" destOrd="0" presId="urn:microsoft.com/office/officeart/2018/2/layout/IconLabelList"/>
    <dgm:cxn modelId="{6464EB8E-7000-4EC9-BAAE-D78973AA972E}" type="presParOf" srcId="{1035658C-F786-4582-A5A9-2190896A9B6C}" destId="{713D7065-9088-475B-BF7A-F5317DDD6DA8}" srcOrd="1" destOrd="0" presId="urn:microsoft.com/office/officeart/2018/2/layout/IconLabelList"/>
    <dgm:cxn modelId="{83947A8D-E116-498C-9CED-4BBDE25FD3C9}" type="presParOf" srcId="{1035658C-F786-4582-A5A9-2190896A9B6C}" destId="{7AAD4198-D8C0-49E4-A42F-FB26EB6630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94E1-E7E6-43F4-83AD-9247014C3290}">
      <dsp:nvSpPr>
        <dsp:cNvPr id="0" name=""/>
        <dsp:cNvSpPr/>
      </dsp:nvSpPr>
      <dsp:spPr>
        <a:xfrm>
          <a:off x="881223" y="69834"/>
          <a:ext cx="8349024" cy="197167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Who is the FOSS TEAM (Fiscal Operations Support Specialist) are the final approver of all payments that are submitted for services rendered with an approved authorization.</a:t>
          </a:r>
        </a:p>
      </dsp:txBody>
      <dsp:txXfrm>
        <a:off x="881223" y="69834"/>
        <a:ext cx="8349024" cy="1971675"/>
      </dsp:txXfrm>
    </dsp:sp>
    <dsp:sp modelId="{41B8C550-D93C-4A96-985E-2133789AA323}">
      <dsp:nvSpPr>
        <dsp:cNvPr id="0" name=""/>
        <dsp:cNvSpPr/>
      </dsp:nvSpPr>
      <dsp:spPr>
        <a:xfrm>
          <a:off x="0" y="2329426"/>
          <a:ext cx="3286125" cy="1971675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>
              <a:solidFill>
                <a:schemeClr val="tx1"/>
              </a:solidFill>
            </a:rPr>
            <a:t>Invoicing</a:t>
          </a:r>
        </a:p>
      </dsp:txBody>
      <dsp:txXfrm>
        <a:off x="0" y="2329426"/>
        <a:ext cx="3286125" cy="1971675"/>
      </dsp:txXfrm>
    </dsp:sp>
    <dsp:sp modelId="{0B45845E-8A59-464D-93FA-66D40EDF0EB9}">
      <dsp:nvSpPr>
        <dsp:cNvPr id="0" name=""/>
        <dsp:cNvSpPr/>
      </dsp:nvSpPr>
      <dsp:spPr>
        <a:xfrm>
          <a:off x="3441690" y="2327455"/>
          <a:ext cx="3286125" cy="1971675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Documentation</a:t>
          </a:r>
          <a:endParaRPr lang="en-US" sz="3100" kern="1200" dirty="0"/>
        </a:p>
      </dsp:txBody>
      <dsp:txXfrm>
        <a:off x="3441690" y="2327455"/>
        <a:ext cx="3286125" cy="1971675"/>
      </dsp:txXfrm>
    </dsp:sp>
    <dsp:sp modelId="{2D18045E-0E4B-4EFE-A254-B47B2DCF64B3}">
      <dsp:nvSpPr>
        <dsp:cNvPr id="0" name=""/>
        <dsp:cNvSpPr/>
      </dsp:nvSpPr>
      <dsp:spPr>
        <a:xfrm>
          <a:off x="6968228" y="2279701"/>
          <a:ext cx="3286125" cy="197167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Timely Payments</a:t>
          </a:r>
          <a:r>
            <a:rPr lang="en-US" sz="3100" kern="1200" dirty="0"/>
            <a:t> </a:t>
          </a:r>
        </a:p>
      </dsp:txBody>
      <dsp:txXfrm>
        <a:off x="6968228" y="2279701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4218B-4595-44F5-A385-81CD967A7BD8}">
      <dsp:nvSpPr>
        <dsp:cNvPr id="0" name=""/>
        <dsp:cNvSpPr/>
      </dsp:nvSpPr>
      <dsp:spPr>
        <a:xfrm>
          <a:off x="2938953" y="618958"/>
          <a:ext cx="478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0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5526" y="662132"/>
        <a:ext cx="25460" cy="5092"/>
      </dsp:txXfrm>
    </dsp:sp>
    <dsp:sp modelId="{A19E0C43-EFD5-4732-AAC5-1C555943836C}">
      <dsp:nvSpPr>
        <dsp:cNvPr id="0" name=""/>
        <dsp:cNvSpPr/>
      </dsp:nvSpPr>
      <dsp:spPr>
        <a:xfrm>
          <a:off x="726816" y="497"/>
          <a:ext cx="2213936" cy="1328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485" tIns="113874" rIns="108485" bIns="1138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original sample invoice provided in April 2023 included the invoice, attendance log/sign-in sheet as one document. </a:t>
          </a:r>
        </a:p>
      </dsp:txBody>
      <dsp:txXfrm>
        <a:off x="726816" y="497"/>
        <a:ext cx="2213936" cy="1328362"/>
      </dsp:txXfrm>
    </dsp:sp>
    <dsp:sp modelId="{B784325F-744C-46FB-ADF3-CFECB0ABEAB6}">
      <dsp:nvSpPr>
        <dsp:cNvPr id="0" name=""/>
        <dsp:cNvSpPr/>
      </dsp:nvSpPr>
      <dsp:spPr>
        <a:xfrm>
          <a:off x="5662095" y="618958"/>
          <a:ext cx="478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0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8668" y="662132"/>
        <a:ext cx="25460" cy="5092"/>
      </dsp:txXfrm>
    </dsp:sp>
    <dsp:sp modelId="{48552379-665A-4A72-B16B-7EE47C18FA6C}">
      <dsp:nvSpPr>
        <dsp:cNvPr id="0" name=""/>
        <dsp:cNvSpPr/>
      </dsp:nvSpPr>
      <dsp:spPr>
        <a:xfrm>
          <a:off x="3449959" y="497"/>
          <a:ext cx="2213936" cy="1328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485" tIns="113874" rIns="108485" bIns="1138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has happened:</a:t>
          </a:r>
        </a:p>
      </dsp:txBody>
      <dsp:txXfrm>
        <a:off x="3449959" y="497"/>
        <a:ext cx="2213936" cy="1328362"/>
      </dsp:txXfrm>
    </dsp:sp>
    <dsp:sp modelId="{BB4B0BF0-4A45-45F8-9CA2-FDC212592C64}">
      <dsp:nvSpPr>
        <dsp:cNvPr id="0" name=""/>
        <dsp:cNvSpPr/>
      </dsp:nvSpPr>
      <dsp:spPr>
        <a:xfrm>
          <a:off x="1809498" y="1327059"/>
          <a:ext cx="5470571" cy="479103"/>
        </a:xfrm>
        <a:custGeom>
          <a:avLst/>
          <a:gdLst/>
          <a:ahLst/>
          <a:cxnLst/>
          <a:rect l="0" t="0" r="0" b="0"/>
          <a:pathLst>
            <a:path>
              <a:moveTo>
                <a:pt x="5470571" y="0"/>
              </a:moveTo>
              <a:lnTo>
                <a:pt x="5470571" y="256651"/>
              </a:lnTo>
              <a:lnTo>
                <a:pt x="0" y="256651"/>
              </a:lnTo>
              <a:lnTo>
                <a:pt x="0" y="4791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7427" y="1564065"/>
        <a:ext cx="274713" cy="5092"/>
      </dsp:txXfrm>
    </dsp:sp>
    <dsp:sp modelId="{EB9C563C-D758-4AD5-9AD7-21DCEAD60E2C}">
      <dsp:nvSpPr>
        <dsp:cNvPr id="0" name=""/>
        <dsp:cNvSpPr/>
      </dsp:nvSpPr>
      <dsp:spPr>
        <a:xfrm>
          <a:off x="6173101" y="497"/>
          <a:ext cx="2213936" cy="1328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485" tIns="113874" rIns="108485" bIns="1138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Sign in sheet and invoice are being separated and the sample invoice has been deviated from its original purpose</a:t>
          </a:r>
        </a:p>
      </dsp:txBody>
      <dsp:txXfrm>
        <a:off x="6173101" y="497"/>
        <a:ext cx="2213936" cy="1328362"/>
      </dsp:txXfrm>
    </dsp:sp>
    <dsp:sp modelId="{E3C0F704-4261-41FF-BEBC-55B512F0504F}">
      <dsp:nvSpPr>
        <dsp:cNvPr id="0" name=""/>
        <dsp:cNvSpPr/>
      </dsp:nvSpPr>
      <dsp:spPr>
        <a:xfrm>
          <a:off x="2914666" y="2456526"/>
          <a:ext cx="5028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17"/>
              </a:moveTo>
              <a:lnTo>
                <a:pt x="268546" y="46217"/>
              </a:lnTo>
              <a:lnTo>
                <a:pt x="268546" y="45720"/>
              </a:lnTo>
              <a:lnTo>
                <a:pt x="50289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2775" y="2499700"/>
        <a:ext cx="26674" cy="5092"/>
      </dsp:txXfrm>
    </dsp:sp>
    <dsp:sp modelId="{9F6A095C-BA00-4527-BA1E-58E7FDD8A906}">
      <dsp:nvSpPr>
        <dsp:cNvPr id="0" name=""/>
        <dsp:cNvSpPr/>
      </dsp:nvSpPr>
      <dsp:spPr>
        <a:xfrm>
          <a:off x="702529" y="1838562"/>
          <a:ext cx="2213936" cy="1328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485" tIns="113874" rIns="108485" bIns="1138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we Noticed: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It seem after reviewing information being submitted that providers like the idea of having  separate documents</a:t>
          </a:r>
        </a:p>
      </dsp:txBody>
      <dsp:txXfrm>
        <a:off x="702529" y="1838562"/>
        <a:ext cx="2213936" cy="1328362"/>
      </dsp:txXfrm>
    </dsp:sp>
    <dsp:sp modelId="{B00961D8-A3C6-4477-B73C-E38E5708EF31}">
      <dsp:nvSpPr>
        <dsp:cNvPr id="0" name=""/>
        <dsp:cNvSpPr/>
      </dsp:nvSpPr>
      <dsp:spPr>
        <a:xfrm>
          <a:off x="5662095" y="2456526"/>
          <a:ext cx="478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0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8668" y="2499700"/>
        <a:ext cx="25460" cy="5092"/>
      </dsp:txXfrm>
    </dsp:sp>
    <dsp:sp modelId="{8EEF64D2-EE49-440A-99D9-AC0284658AC1}">
      <dsp:nvSpPr>
        <dsp:cNvPr id="0" name=""/>
        <dsp:cNvSpPr/>
      </dsp:nvSpPr>
      <dsp:spPr>
        <a:xfrm>
          <a:off x="3449959" y="1838065"/>
          <a:ext cx="2213936" cy="1328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485" tIns="113874" rIns="108485" bIns="1138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issue </a:t>
          </a:r>
        </a:p>
      </dsp:txBody>
      <dsp:txXfrm>
        <a:off x="3449959" y="1838065"/>
        <a:ext cx="2213936" cy="1328362"/>
      </dsp:txXfrm>
    </dsp:sp>
    <dsp:sp modelId="{C3EC7C1D-DF93-4424-926A-E3D094CB4BCF}">
      <dsp:nvSpPr>
        <dsp:cNvPr id="0" name=""/>
        <dsp:cNvSpPr/>
      </dsp:nvSpPr>
      <dsp:spPr>
        <a:xfrm>
          <a:off x="6173101" y="1838065"/>
          <a:ext cx="2213936" cy="1328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485" tIns="113874" rIns="108485" bIns="1138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documents are not supporting one another</a:t>
          </a:r>
        </a:p>
      </dsp:txBody>
      <dsp:txXfrm>
        <a:off x="6173101" y="1838065"/>
        <a:ext cx="2213936" cy="1328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484D2-84FE-4A10-9ABD-65ABBB50B69C}">
      <dsp:nvSpPr>
        <dsp:cNvPr id="0" name=""/>
        <dsp:cNvSpPr/>
      </dsp:nvSpPr>
      <dsp:spPr>
        <a:xfrm>
          <a:off x="5835" y="1121541"/>
          <a:ext cx="3249535" cy="1949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Invoicing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Accurately Record Services Provided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Document payments due for services rendered </a:t>
          </a:r>
        </a:p>
      </dsp:txBody>
      <dsp:txXfrm>
        <a:off x="5835" y="1121541"/>
        <a:ext cx="3249535" cy="1949721"/>
      </dsp:txXfrm>
    </dsp:sp>
    <dsp:sp modelId="{B997FED9-0D4B-4D70-8796-62973B620DF6}">
      <dsp:nvSpPr>
        <dsp:cNvPr id="0" name=""/>
        <dsp:cNvSpPr/>
      </dsp:nvSpPr>
      <dsp:spPr>
        <a:xfrm>
          <a:off x="3303543" y="1974902"/>
          <a:ext cx="48743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6E1C9-8D20-4B7E-895D-6848638427E2}">
      <dsp:nvSpPr>
        <dsp:cNvPr id="0" name=""/>
        <dsp:cNvSpPr/>
      </dsp:nvSpPr>
      <dsp:spPr>
        <a:xfrm>
          <a:off x="3839146" y="1121541"/>
          <a:ext cx="3249535" cy="19497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Support Your Invoice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Eliminate confusion by being consistent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Provide clear information to support what is being billed</a:t>
          </a:r>
        </a:p>
      </dsp:txBody>
      <dsp:txXfrm>
        <a:off x="3839146" y="1121541"/>
        <a:ext cx="3249535" cy="1949721"/>
      </dsp:txXfrm>
    </dsp:sp>
    <dsp:sp modelId="{8F53C027-FFA2-491F-9333-D556D68C21D3}">
      <dsp:nvSpPr>
        <dsp:cNvPr id="0" name=""/>
        <dsp:cNvSpPr/>
      </dsp:nvSpPr>
      <dsp:spPr>
        <a:xfrm>
          <a:off x="7136854" y="1974902"/>
          <a:ext cx="48743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163A1-3672-4BE2-8816-F62B4F102073}">
      <dsp:nvSpPr>
        <dsp:cNvPr id="0" name=""/>
        <dsp:cNvSpPr/>
      </dsp:nvSpPr>
      <dsp:spPr>
        <a:xfrm>
          <a:off x="7672458" y="1121541"/>
          <a:ext cx="3249535" cy="19497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Avoid Delay of Payments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Send documentation to the correct 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Check on your submitted information </a:t>
          </a:r>
        </a:p>
      </dsp:txBody>
      <dsp:txXfrm>
        <a:off x="7672458" y="1121541"/>
        <a:ext cx="3249535" cy="1949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B4255-C00F-4603-A479-D06D8EA7397B}">
      <dsp:nvSpPr>
        <dsp:cNvPr id="0" name=""/>
        <dsp:cNvSpPr/>
      </dsp:nvSpPr>
      <dsp:spPr>
        <a:xfrm>
          <a:off x="3414" y="399732"/>
          <a:ext cx="3329572" cy="694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Individual Authorizations- upload to VR Vendor portal </a:t>
          </a:r>
        </a:p>
      </dsp:txBody>
      <dsp:txXfrm>
        <a:off x="3414" y="399732"/>
        <a:ext cx="3329572" cy="694317"/>
      </dsp:txXfrm>
    </dsp:sp>
    <dsp:sp modelId="{93719917-4FDC-44EE-B21A-A974B6E8C6D8}">
      <dsp:nvSpPr>
        <dsp:cNvPr id="0" name=""/>
        <dsp:cNvSpPr/>
      </dsp:nvSpPr>
      <dsp:spPr>
        <a:xfrm>
          <a:off x="3414" y="1094050"/>
          <a:ext cx="3329572" cy="26990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Invoice packet: should include the Invoice, the attendance log/time sheet and any other document that supports the invoice for payment. Reports should be uploaded in the progress report section of the portal.</a:t>
          </a:r>
        </a:p>
      </dsp:txBody>
      <dsp:txXfrm>
        <a:off x="3414" y="1094050"/>
        <a:ext cx="3329572" cy="2699021"/>
      </dsp:txXfrm>
    </dsp:sp>
    <dsp:sp modelId="{31B94091-5D04-4EBB-89D1-4E3DCC0A21A7}">
      <dsp:nvSpPr>
        <dsp:cNvPr id="0" name=""/>
        <dsp:cNvSpPr/>
      </dsp:nvSpPr>
      <dsp:spPr>
        <a:xfrm>
          <a:off x="3799128" y="399732"/>
          <a:ext cx="3329572" cy="694317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Group Authorizations- Send a email </a:t>
          </a:r>
          <a:endParaRPr lang="en-US" sz="1900" kern="1200"/>
        </a:p>
      </dsp:txBody>
      <dsp:txXfrm>
        <a:off x="3799128" y="399732"/>
        <a:ext cx="3329572" cy="694317"/>
      </dsp:txXfrm>
    </dsp:sp>
    <dsp:sp modelId="{5B2ADB9B-0683-43EF-B99B-D9C629E0AB87}">
      <dsp:nvSpPr>
        <dsp:cNvPr id="0" name=""/>
        <dsp:cNvSpPr/>
      </dsp:nvSpPr>
      <dsp:spPr>
        <a:xfrm>
          <a:off x="3799128" y="1094050"/>
          <a:ext cx="3329572" cy="2699021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hlinkClick xmlns:r="http://schemas.openxmlformats.org/officeDocument/2006/relationships" r:id="rId1"/>
            </a:rPr>
            <a:t>Fiscalservices@gvs.ga.gov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Invoice packet: should include the Invoice, the attendance log/time sheet and any other document that supports the invoice for payment. Reports(Activity form) should be emailed with the packet.</a:t>
          </a:r>
        </a:p>
      </dsp:txBody>
      <dsp:txXfrm>
        <a:off x="3799128" y="1094050"/>
        <a:ext cx="3329572" cy="2699021"/>
      </dsp:txXfrm>
    </dsp:sp>
    <dsp:sp modelId="{8587E396-9178-4A7E-AF03-332D9C1B66B2}">
      <dsp:nvSpPr>
        <dsp:cNvPr id="0" name=""/>
        <dsp:cNvSpPr/>
      </dsp:nvSpPr>
      <dsp:spPr>
        <a:xfrm>
          <a:off x="7594841" y="399732"/>
          <a:ext cx="3329572" cy="694317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Support Employment Authorizations </a:t>
          </a:r>
          <a:endParaRPr lang="en-US" sz="1900" kern="1200"/>
        </a:p>
      </dsp:txBody>
      <dsp:txXfrm>
        <a:off x="7594841" y="399732"/>
        <a:ext cx="3329572" cy="694317"/>
      </dsp:txXfrm>
    </dsp:sp>
    <dsp:sp modelId="{01B332BB-AD8D-43F5-A564-48BE7E7973BF}">
      <dsp:nvSpPr>
        <dsp:cNvPr id="0" name=""/>
        <dsp:cNvSpPr/>
      </dsp:nvSpPr>
      <dsp:spPr>
        <a:xfrm>
          <a:off x="7594841" y="1094050"/>
          <a:ext cx="3329572" cy="2699021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/>
            <a:t>Email Reports to VR Counselor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Upload Invoice to VR Vendor Portal </a:t>
          </a:r>
        </a:p>
      </dsp:txBody>
      <dsp:txXfrm>
        <a:off x="7594841" y="1094050"/>
        <a:ext cx="3329572" cy="2699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77EC9-B2E3-43D2-8271-5F879ABAA152}">
      <dsp:nvSpPr>
        <dsp:cNvPr id="0" name=""/>
        <dsp:cNvSpPr/>
      </dsp:nvSpPr>
      <dsp:spPr>
        <a:xfrm>
          <a:off x="752566" y="499752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07797-5769-4229-B759-E43A95C51BEA}">
      <dsp:nvSpPr>
        <dsp:cNvPr id="0" name=""/>
        <dsp:cNvSpPr/>
      </dsp:nvSpPr>
      <dsp:spPr>
        <a:xfrm>
          <a:off x="100682" y="2045762"/>
          <a:ext cx="2370489" cy="164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Completed invoice packet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Needs to be submitted with-in 30 days from the last date of service to receive payment timely</a:t>
          </a:r>
        </a:p>
      </dsp:txBody>
      <dsp:txXfrm>
        <a:off x="100682" y="2045762"/>
        <a:ext cx="2370489" cy="1647290"/>
      </dsp:txXfrm>
    </dsp:sp>
    <dsp:sp modelId="{AB291327-F3FE-408D-ACFA-0BC204CF64A9}">
      <dsp:nvSpPr>
        <dsp:cNvPr id="0" name=""/>
        <dsp:cNvSpPr/>
      </dsp:nvSpPr>
      <dsp:spPr>
        <a:xfrm>
          <a:off x="3537891" y="499752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EE67A-BEBE-4417-8E9D-4A15DCFD1EEB}">
      <dsp:nvSpPr>
        <dsp:cNvPr id="0" name=""/>
        <dsp:cNvSpPr/>
      </dsp:nvSpPr>
      <dsp:spPr>
        <a:xfrm>
          <a:off x="2886007" y="2045762"/>
          <a:ext cx="2370489" cy="164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Rejected Invoice Packet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 your contract incorrect submitted invoices and or documentations need to be  corrected and resubmitted with-in 5 business days from the time communication is sent </a:t>
          </a:r>
        </a:p>
      </dsp:txBody>
      <dsp:txXfrm>
        <a:off x="2886007" y="2045762"/>
        <a:ext cx="2370489" cy="1647290"/>
      </dsp:txXfrm>
    </dsp:sp>
    <dsp:sp modelId="{5BD2D299-083D-4C65-9E6E-4722A855EC5B}">
      <dsp:nvSpPr>
        <dsp:cNvPr id="0" name=""/>
        <dsp:cNvSpPr/>
      </dsp:nvSpPr>
      <dsp:spPr>
        <a:xfrm>
          <a:off x="6323216" y="499752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3E1C4-348E-42BD-BF38-DD6B6590A9D1}">
      <dsp:nvSpPr>
        <dsp:cNvPr id="0" name=""/>
        <dsp:cNvSpPr/>
      </dsp:nvSpPr>
      <dsp:spPr>
        <a:xfrm>
          <a:off x="5679154" y="1960054"/>
          <a:ext cx="2370489" cy="164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Cancellation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 failure to correct the invoice and/or documentation timely,  and the authorization has exceeded 30 days from the end of authorized service dates, the authorization  will be cancelled..</a:t>
          </a:r>
        </a:p>
      </dsp:txBody>
      <dsp:txXfrm>
        <a:off x="5679154" y="1960054"/>
        <a:ext cx="2370489" cy="1647290"/>
      </dsp:txXfrm>
    </dsp:sp>
    <dsp:sp modelId="{CE7D168D-E7DC-4C49-9002-3B9444C9DD0A}">
      <dsp:nvSpPr>
        <dsp:cNvPr id="0" name=""/>
        <dsp:cNvSpPr/>
      </dsp:nvSpPr>
      <dsp:spPr>
        <a:xfrm>
          <a:off x="9108541" y="499752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D4198-D8C0-49E4-A42F-FB26EB663062}">
      <dsp:nvSpPr>
        <dsp:cNvPr id="0" name=""/>
        <dsp:cNvSpPr/>
      </dsp:nvSpPr>
      <dsp:spPr>
        <a:xfrm>
          <a:off x="8401069" y="1951982"/>
          <a:ext cx="2370489" cy="164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Communication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It is the providers responsibility to check the portal for invoice status and if experiencing concerns do not hesitate to reach out to the Provider Relation Specialist</a:t>
          </a:r>
          <a:r>
            <a:rPr lang="en-US" sz="2000" kern="1200"/>
            <a:t>. </a:t>
          </a:r>
        </a:p>
      </dsp:txBody>
      <dsp:txXfrm>
        <a:off x="8401069" y="1951982"/>
        <a:ext cx="2370489" cy="164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8D4B-8894-2B94-B4BD-9A9A0FD85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C04D1-2929-819A-6EAA-66050B1BD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1F5A-BE21-15B7-93B2-1DAF3DCC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74B1-1B85-05A3-6349-C32D3BEB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9B7F7-1679-2A8E-96B9-307A809D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67D7-03BC-2997-B9DE-9CD05B4B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0BC87-0491-379E-7F69-975A03D90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A61E-D0B9-0285-EB42-47606CD2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89DBA-C610-E13A-9955-D4B328A6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CBE71-F4D7-327B-5A6E-1F9C304C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EC652-0CB8-3B1E-EFA8-38042B0D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0A53-11FC-C227-6345-1A2C8F32F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94C9-0390-278B-F530-DCD14A3D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723CC-7E52-5A06-4282-299C9B85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14A1-4669-9DC8-2641-6D14CE88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46DE-5309-43F0-903F-4297394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B8FB-BC84-2869-3C3F-3AF564314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3B4B-297F-4C82-630B-AE7DE71E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8F22D-6061-05E8-6792-0360893B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C43D-BC98-80FF-46EA-F5A597D8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107-8F5B-EDC9-CE72-B2ACDBEE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E06E-19B4-A171-C363-D105485E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A0E6-5D6F-1AC2-EBD0-6B86EC7A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C740E-3A6D-4666-CE57-F7A96D58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2F83-1913-30F0-FF79-8675455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A6B3-B4F9-CB2D-1FB6-DAB9A759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C4DF-B170-138D-09C5-131F5ED7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4309F-67F9-8B97-AC3A-7ADE4DB08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29E30-483B-8EEF-BDFB-1B2F805B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19146-7ABE-FCB9-D7E2-F32D9940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F408D-73F5-759F-CABE-9B1FA588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6032-1E03-60EF-ECCD-E276D4FE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0850F-D433-A2C3-33A4-46C045C5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7AF6C-31AE-F09E-AE8D-B1678EF3B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DE09A-A4C0-8DAA-6ACC-1F86909EB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9B1F6-07EF-649C-FF59-FAE099460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51787-9982-98DB-4B30-3CF29E5D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8311D-50B1-7BCC-615D-189850C5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01D0D-CD2C-ACED-323B-05B8A34C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5840-6C0A-684B-88E4-5F984B98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FE86A-2904-B8FC-37D9-2A8B99D4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E2535-3080-BCD7-B9A4-6ABE1127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AA09A-0FE1-BD9B-6E64-E66F9310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185F5-BDF5-3F5A-3DE7-AE259D51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D0C80-D40E-3F6D-25E6-081EC819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B130B-CB30-12A9-40E0-BF361367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5C24-CBFA-7302-ABAB-979BF01A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7921-872A-D257-32FB-9C4C1A83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FCCB4-C4C6-FDCD-6AC3-AB936D446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D6AB6-32FD-273A-B3B3-AEDDAFB8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6C976-D47E-D33B-6039-99D905DB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440AC-EE2E-E769-EB98-07706985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FB39-D5AD-0768-965B-D15E092E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65473-73B6-A380-E6D0-FACFDBC23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0B75A-B0DD-DDB7-8996-7AFC9E9C6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9737A-AEA0-7EAD-0F7D-999911E4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BBB-2D29-A8E5-35BD-81C9A5A6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29FFE-907E-AC16-2375-5EB28341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021F3-EDE5-3CD7-8A48-9BE8148D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24BD2-4B55-02AF-8809-57B254D90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9309-CDF5-3157-2F9F-8CFCD8CC6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FCB91-32DF-43BC-A7CE-839BA4581E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2EE38-E8F0-F7DA-0651-B601A759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311DE-8C30-0210-5092-BE754CB99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B1187-CAFB-4D3F-900D-379FCB26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vs.georgia.gov/document/document/customized-se-invoice-updated-2-12-24-new/download" TargetMode="External"/><Relationship Id="rId2" Type="http://schemas.openxmlformats.org/officeDocument/2006/relationships/hyperlink" Target="https://gvs.georgia.gov/document/document/ips-se-invoice-updated-2-12-24-new/downloa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vs.georgia.gov/document/document/provider-supported-employment-powerpoint-training-11124/download" TargetMode="External"/><Relationship Id="rId5" Type="http://schemas.openxmlformats.org/officeDocument/2006/relationships/image" Target="../media/image8.emf"/><Relationship Id="rId4" Type="http://schemas.openxmlformats.org/officeDocument/2006/relationships/hyperlink" Target="https://gvs.georgia.gov/document/document/traditional-se-invoice-updated-2-12-24-new/downloa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vs.georgia.gov/vocational-rehabilitation/providers-and-prospective-providers" TargetMode="External"/><Relationship Id="rId2" Type="http://schemas.openxmlformats.org/officeDocument/2006/relationships/hyperlink" Target="https://gvs.georgia.gov/document/document/fy24-fee-rate-schedule-2-7-24/downloa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vs.georgia.gov/payment-processing-and-sample-invoi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vs.georgia.gov/document/document/vr-standard-invoice-fillable/downloa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vs.georgia.gov/document/document/individual-job-placement-services-invoice/downloa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vs.georgia.gov/document/document/customized-se-invoice-revised-format-fillable-old-121423/download" TargetMode="External"/><Relationship Id="rId2" Type="http://schemas.openxmlformats.org/officeDocument/2006/relationships/hyperlink" Target="https://gvs.georgia.gov/document/document/ips-se-invoice-revised-format-fillable-old-121423/downloa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vs.georgia.gov/document/document/provider-supported-employment-powerpoint-training-11124/download" TargetMode="External"/><Relationship Id="rId5" Type="http://schemas.openxmlformats.org/officeDocument/2006/relationships/image" Target="../media/image7.emf"/><Relationship Id="rId4" Type="http://schemas.openxmlformats.org/officeDocument/2006/relationships/hyperlink" Target="https://gvs.georgia.gov/document/document/traditional-se-invoice-revised-format-fillable-old-121423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292F5-6001-34B3-94BC-C013AF35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13" y="354760"/>
            <a:ext cx="8004848" cy="594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638EF5-8673-78AD-3302-6790E3051B40}"/>
              </a:ext>
            </a:extLst>
          </p:cNvPr>
          <p:cNvSpPr txBox="1"/>
          <p:nvPr/>
        </p:nvSpPr>
        <p:spPr>
          <a:xfrm>
            <a:off x="1608143" y="1375032"/>
            <a:ext cx="264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10am-12 noon</a:t>
            </a:r>
          </a:p>
        </p:txBody>
      </p:sp>
    </p:spTree>
    <p:extLst>
      <p:ext uri="{BB962C8B-B14F-4D97-AF65-F5344CB8AC3E}">
        <p14:creationId xmlns:p14="http://schemas.microsoft.com/office/powerpoint/2010/main" val="49436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50BE03-AE14-1034-C823-2F40695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 Employment Invoice New Service Codes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6B7819-8885-8218-20DC-590F207DDBD6}"/>
              </a:ext>
            </a:extLst>
          </p:cNvPr>
          <p:cNvSpPr>
            <a:spLocks/>
          </p:cNvSpPr>
          <p:nvPr/>
        </p:nvSpPr>
        <p:spPr>
          <a:xfrm>
            <a:off x="301808" y="1924821"/>
            <a:ext cx="4992818" cy="32313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877824">
              <a:spcAft>
                <a:spcPts val="600"/>
              </a:spcAft>
            </a:pP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77824">
              <a:spcAft>
                <a:spcPts val="600"/>
              </a:spcAft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in plan status after 2.1.2024 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 authorizations utilizing </a:t>
            </a:r>
            <a:r>
              <a:rPr lang="en-US" sz="1700" kern="1200">
                <a:solidFill>
                  <a:srgbClr val="005993"/>
                </a:solidFill>
                <a:latin typeface="+mn-lt"/>
                <a:ea typeface="+mn-ea"/>
                <a:cs typeface="+mn-cs"/>
              </a:rPr>
              <a:t>“NEW”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SE-Service Codes.</a:t>
            </a:r>
          </a:p>
          <a:p>
            <a:pPr defTabSz="877824">
              <a:spcAft>
                <a:spcPts val="600"/>
              </a:spcAft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Utilize New invoices that corresponds with the codes authorized </a:t>
            </a:r>
          </a:p>
          <a:p>
            <a:pPr defTabSz="850392">
              <a:spcAft>
                <a:spcPts val="600"/>
              </a:spcAft>
            </a:pPr>
            <a:r>
              <a:rPr lang="en-US" sz="1700"/>
              <a:t>Participant begin SE services using the new codes and rates they will stay on that same path until case closure. </a:t>
            </a:r>
          </a:p>
          <a:p>
            <a:pPr defTabSz="850392">
              <a:spcAft>
                <a:spcPts val="600"/>
              </a:spcAft>
            </a:pPr>
            <a:r>
              <a:rPr lang="en-US" sz="1700"/>
              <a:t>There should not be any mixing of  new and old codes or rates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700"/>
          </a:p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2A64D-6969-8168-C6BA-6248086F5234}"/>
              </a:ext>
            </a:extLst>
          </p:cNvPr>
          <p:cNvSpPr>
            <a:spLocks/>
          </p:cNvSpPr>
          <p:nvPr/>
        </p:nvSpPr>
        <p:spPr>
          <a:xfrm>
            <a:off x="633046" y="4838343"/>
            <a:ext cx="9365064" cy="189405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77824">
              <a:spcAft>
                <a:spcPts val="600"/>
              </a:spcAft>
            </a:pPr>
            <a:endParaRPr lang="en-US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endParaRPr lang="en-US" sz="1728">
              <a:hlinkClick r:id="rId2"/>
            </a:endParaRPr>
          </a:p>
          <a:p>
            <a:pPr defTabSz="877824">
              <a:spcAft>
                <a:spcPts val="60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https://gvs.georgia.gov/document/document/ips-se-invoice-updated-2-12-24-new/download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77824">
              <a:spcAft>
                <a:spcPts val="60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https://gvs.georgia.gov/document/document/customized-se-invoice-updated-2-12-24-new/download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77824">
              <a:spcAft>
                <a:spcPts val="60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https://gvs.georgia.gov/document/document/traditional-se-invoice-updated-2-12-24-new/download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0C9C0-19E3-5E6F-3207-0915B7108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864" y="2053520"/>
            <a:ext cx="5328226" cy="2818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75A32-E2CC-E427-2C9F-7509F1CB53D4}"/>
              </a:ext>
            </a:extLst>
          </p:cNvPr>
          <p:cNvSpPr txBox="1"/>
          <p:nvPr/>
        </p:nvSpPr>
        <p:spPr>
          <a:xfrm>
            <a:off x="633045" y="4992557"/>
            <a:ext cx="5542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https://gvs.georgia.gov/document/document/provider-supported-employment-powerpoint-training-11124/download</a:t>
            </a:r>
            <a:r>
              <a:rPr lang="en-US" sz="1200" dirty="0"/>
              <a:t> (support employment training 1.11.2024)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137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7D751-3B36-4C62-F5BB-8C05CC3B6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6560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Open Folder">
            <a:extLst>
              <a:ext uri="{FF2B5EF4-FFF2-40B4-BE49-F238E27FC236}">
                <a16:creationId xmlns:a16="http://schemas.microsoft.com/office/drawing/2014/main" id="{C6C4F0D4-A084-179C-9E5A-26F1ED612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6848B-542E-0ED9-51C0-029C5BCC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b="1"/>
              <a:t>Support the Invoice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1BAC-7398-F766-9D53-21E3611D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2994"/>
            <a:ext cx="5257800" cy="4593969"/>
          </a:xfrm>
        </p:spPr>
        <p:txBody>
          <a:bodyPr>
            <a:normAutofit/>
          </a:bodyPr>
          <a:lstStyle/>
          <a:p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Components of Supporting Documentation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Provider’s Name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or School Name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Authorization #/Group#/ or Provider Invoice Number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Description or Service Code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(only one code for each)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Instructor or Facilitator Name(s)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Printed Participant Nam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and Participant Signature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Date(s) of Service 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End time of  service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number of hours or units provided for each participant </a:t>
            </a:r>
          </a:p>
          <a:p>
            <a:r>
              <a:rPr lang="en-US" sz="1200" dirty="0"/>
              <a:t>If the attendance/timesheet  is more than one page, please be sure to include all  heading information on each page(s)</a:t>
            </a:r>
          </a:p>
          <a:p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7210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CE5C9-8928-8144-FA8D-E9DF4C81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366" y="1699773"/>
            <a:ext cx="4567686" cy="3220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		</a:t>
            </a:r>
            <a:r>
              <a:rPr lang="en-US" sz="4000" b="1">
                <a:solidFill>
                  <a:srgbClr val="FFFFFF"/>
                </a:solidFill>
              </a:rPr>
              <a:t>Sample Attendance Sheet/ Time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B4E93-3584-BD04-C5AD-0B70CACE8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"/>
          <a:stretch/>
        </p:blipFill>
        <p:spPr>
          <a:xfrm>
            <a:off x="6102552" y="-6352"/>
            <a:ext cx="6103519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F7F0B-76B9-7FE6-8A45-D172621DBC6A}"/>
              </a:ext>
            </a:extLst>
          </p:cNvPr>
          <p:cNvSpPr txBox="1"/>
          <p:nvPr/>
        </p:nvSpPr>
        <p:spPr>
          <a:xfrm>
            <a:off x="525982" y="293872"/>
            <a:ext cx="7787237" cy="960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/>
              <a:t>Sample Transportation Log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EDCF9-3E55-396F-32CF-5004AF4A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84" y="1006198"/>
            <a:ext cx="5888952" cy="5851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B341C8-1F79-26BC-5DDC-63694C502E15}"/>
              </a:ext>
            </a:extLst>
          </p:cNvPr>
          <p:cNvSpPr txBox="1"/>
          <p:nvPr/>
        </p:nvSpPr>
        <p:spPr>
          <a:xfrm>
            <a:off x="525982" y="774068"/>
            <a:ext cx="6109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https://gvs.georgia.gov/document/document/vr-sample-transportation-log/download</a:t>
            </a:r>
          </a:p>
        </p:txBody>
      </p:sp>
    </p:spTree>
    <p:extLst>
      <p:ext uri="{BB962C8B-B14F-4D97-AF65-F5344CB8AC3E}">
        <p14:creationId xmlns:p14="http://schemas.microsoft.com/office/powerpoint/2010/main" val="203988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BC3EA4-D6A2-6590-FAE1-5FBF289F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6" y="1871932"/>
            <a:ext cx="4792288" cy="4270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02D45-9548-7D8E-38E8-A77EEDD5A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806" y="1748744"/>
            <a:ext cx="4792288" cy="4516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3922F-2560-B693-BE87-F31791F06720}"/>
              </a:ext>
            </a:extLst>
          </p:cNvPr>
          <p:cNvSpPr txBox="1"/>
          <p:nvPr/>
        </p:nvSpPr>
        <p:spPr>
          <a:xfrm>
            <a:off x="739401" y="486598"/>
            <a:ext cx="9496427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Let’s work together </a:t>
            </a:r>
          </a:p>
        </p:txBody>
      </p:sp>
    </p:spTree>
    <p:extLst>
      <p:ext uri="{BB962C8B-B14F-4D97-AF65-F5344CB8AC3E}">
        <p14:creationId xmlns:p14="http://schemas.microsoft.com/office/powerpoint/2010/main" val="419657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6FFBE-83EF-F69C-2FD4-E88CFD2F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Sending Invoice Packets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524AEC-CD9A-0AE9-9873-8861B0C80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393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031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198D9-876E-332F-8751-766EC86D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Timely Payments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6AAE636-B917-98FF-A19B-3E2D22B10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53495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18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1715D5-00BB-D6E4-D765-6D3C7A75D23D}"/>
              </a:ext>
            </a:extLst>
          </p:cNvPr>
          <p:cNvSpPr/>
          <p:nvPr/>
        </p:nvSpPr>
        <p:spPr>
          <a:xfrm>
            <a:off x="6609658" y="2867889"/>
            <a:ext cx="5269230" cy="3171753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8F422-D0BA-2CC2-8434-D5B28963B216}"/>
              </a:ext>
            </a:extLst>
          </p:cNvPr>
          <p:cNvSpPr txBox="1"/>
          <p:nvPr/>
        </p:nvSpPr>
        <p:spPr>
          <a:xfrm>
            <a:off x="1354976" y="2011679"/>
            <a:ext cx="9507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Please refer to the Fee Rate Schedule for payment processing required documentation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https://gvs.georgia.gov/document/document/fy24-fee-rate-schedule-2-7-24/download</a:t>
            </a:r>
            <a:r>
              <a:rPr lang="en-US" dirty="0"/>
              <a:t>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30576-342B-AD8F-5908-62042EB724A9}"/>
              </a:ext>
            </a:extLst>
          </p:cNvPr>
          <p:cNvSpPr txBox="1"/>
          <p:nvPr/>
        </p:nvSpPr>
        <p:spPr>
          <a:xfrm>
            <a:off x="1354976" y="1280159"/>
            <a:ext cx="950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Documents can be found  on our agency  website: Providers and Prospective Providers (</a:t>
            </a:r>
            <a:r>
              <a:rPr lang="en-US" dirty="0">
                <a:hlinkClick r:id="rId3"/>
              </a:rPr>
              <a:t>https://gvs.georgia.gov/vocational-rehabilitation/providers-and-prospective-providers</a:t>
            </a:r>
            <a:r>
              <a:rPr lang="en-US" dirty="0"/>
              <a:t> )  </a:t>
            </a:r>
          </a:p>
        </p:txBody>
      </p:sp>
    </p:spTree>
    <p:extLst>
      <p:ext uri="{BB962C8B-B14F-4D97-AF65-F5344CB8AC3E}">
        <p14:creationId xmlns:p14="http://schemas.microsoft.com/office/powerpoint/2010/main" val="186404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8ACB-64D4-F1B1-76DD-0BF3370C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1399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Thank You Attending </a:t>
            </a:r>
          </a:p>
        </p:txBody>
      </p:sp>
    </p:spTree>
    <p:extLst>
      <p:ext uri="{BB962C8B-B14F-4D97-AF65-F5344CB8AC3E}">
        <p14:creationId xmlns:p14="http://schemas.microsoft.com/office/powerpoint/2010/main" val="7404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blurry blue and white background&#10;&#10;Description automatically generated">
            <a:extLst>
              <a:ext uri="{FF2B5EF4-FFF2-40B4-BE49-F238E27FC236}">
                <a16:creationId xmlns:a16="http://schemas.microsoft.com/office/drawing/2014/main" id="{C04F9A82-2337-BC42-D428-BF091887B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529" b="82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6EB42-BA2A-4BEB-1909-4A991A5A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           </a:t>
            </a:r>
            <a:br>
              <a:rPr lang="en-US" sz="2100">
                <a:solidFill>
                  <a:srgbClr val="FFFFFF"/>
                </a:solidFill>
              </a:rPr>
            </a:br>
            <a:r>
              <a:rPr lang="en-US" sz="210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All things Invoicing with VR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FOSS TEAM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7D858EB-85FC-6F80-E56B-21AC2CC23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59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0011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C30-353C-A3F8-5983-B65CCD71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are we here? 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147660E-5107-0D57-AC03-36BF79638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381568"/>
              </p:ext>
            </p:extLst>
          </p:nvPr>
        </p:nvGraphicFramePr>
        <p:xfrm>
          <a:off x="1024931" y="1049805"/>
          <a:ext cx="9113855" cy="316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36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8F402F-06F9-6237-3A49-3B7DC4CE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Covering The Basics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EEBDB85-87F1-A1E8-96C1-0D45D852D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13972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68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3757E-D61D-EA6C-2305-63C8C6ED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INVOICING </a:t>
            </a:r>
          </a:p>
        </p:txBody>
      </p:sp>
    </p:spTree>
    <p:extLst>
      <p:ext uri="{BB962C8B-B14F-4D97-AF65-F5344CB8AC3E}">
        <p14:creationId xmlns:p14="http://schemas.microsoft.com/office/powerpoint/2010/main" val="11875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D7335-35B7-44B2-720E-E0E171FD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Invoice</a:t>
            </a:r>
            <a:b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written agreement of completed services and request for payment.</a:t>
            </a:r>
            <a:b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23BB6-1A2F-0824-DD05-65515C3E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1383323"/>
            <a:ext cx="4862447" cy="481220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/>
              <a:t> </a:t>
            </a:r>
            <a:r>
              <a:rPr lang="en-US" sz="1700" b="1"/>
              <a:t>Key components of Invoicing: </a:t>
            </a:r>
          </a:p>
          <a:p>
            <a:r>
              <a:rPr lang="en-US" sz="1700"/>
              <a:t>Providers Name/ Remit Address/ Phone number and/or email address</a:t>
            </a:r>
          </a:p>
          <a:p>
            <a:r>
              <a:rPr lang="en-US" sz="1700"/>
              <a:t>Invoice Date</a:t>
            </a:r>
          </a:p>
          <a:p>
            <a:r>
              <a:rPr lang="en-US" sz="1700"/>
              <a:t>Invoice Number </a:t>
            </a:r>
          </a:p>
          <a:p>
            <a:r>
              <a:rPr lang="en-US" sz="1700"/>
              <a:t>Authorization number </a:t>
            </a:r>
          </a:p>
          <a:p>
            <a:r>
              <a:rPr lang="en-US" sz="1700"/>
              <a:t>VR Contract Service Code and/or Description</a:t>
            </a:r>
          </a:p>
          <a:p>
            <a:r>
              <a:rPr lang="en-US" sz="1700"/>
              <a:t> Service Date(s)</a:t>
            </a:r>
          </a:p>
          <a:p>
            <a:r>
              <a:rPr lang="en-US" sz="1700"/>
              <a:t> Units of services, Subtotals for each service and total payment due</a:t>
            </a:r>
          </a:p>
          <a:p>
            <a:r>
              <a:rPr lang="en-US" sz="1700"/>
              <a:t>Participant  Name(s) to whom the service was rendered</a:t>
            </a:r>
          </a:p>
          <a:p>
            <a:r>
              <a:rPr lang="en-US" sz="1700"/>
              <a:t>Instructor or Facilitator Name</a:t>
            </a:r>
          </a:p>
          <a:p>
            <a:r>
              <a:rPr lang="en-US" sz="1700"/>
              <a:t>Page numbers if there is more than one page </a:t>
            </a:r>
          </a:p>
          <a:p>
            <a:r>
              <a:rPr lang="en-US" sz="1700"/>
              <a:t>Please be sure to include all  heading information on each pages</a:t>
            </a:r>
          </a:p>
          <a:p>
            <a:r>
              <a:rPr lang="en-US" sz="1700"/>
              <a:t>Complete  the proof of participation section (A&amp;B) of the  Attestation Statement also be sure to sign and date. This statement has been provided  to us by GVRA legal team and cannot be altered. </a:t>
            </a:r>
          </a:p>
          <a:p>
            <a:endParaRPr lang="en-US" sz="170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700"/>
          </a:p>
          <a:p>
            <a:endParaRPr lang="en-US" sz="1700">
              <a:hlinkClick r:id="rId2"/>
            </a:endParaRPr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24654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9D8D2-7CFA-EF87-1694-A33DECAA50CA}"/>
              </a:ext>
            </a:extLst>
          </p:cNvPr>
          <p:cNvSpPr txBox="1"/>
          <p:nvPr/>
        </p:nvSpPr>
        <p:spPr>
          <a:xfrm>
            <a:off x="660042" y="2945176"/>
            <a:ext cx="2878688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Invoice for Services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3D33AA-EA74-9E58-FB61-750E1B8D3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1650" y="265471"/>
            <a:ext cx="3970350" cy="562303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2ACC4B-884C-92A5-33B3-46C7D94478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38603" y="157316"/>
            <a:ext cx="4254391" cy="6046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1B51A-7A64-0325-E07A-EEB5EE110826}"/>
              </a:ext>
            </a:extLst>
          </p:cNvPr>
          <p:cNvSpPr txBox="1"/>
          <p:nvPr/>
        </p:nvSpPr>
        <p:spPr>
          <a:xfrm>
            <a:off x="4802590" y="609609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https://gvs.georgia.gov/document/document/vr-standard-invoice-fillable/download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5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B66F8-AD98-5E07-156B-FDF603A3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Individual Job Placement Services Invoice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209AE2-0301-9C84-E0FB-F4426EE1FB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7383" y="1576447"/>
            <a:ext cx="5272986" cy="52805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E6BC71-DEA8-47F8-B18A-B10B71B3BF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2548" y="1635023"/>
            <a:ext cx="5084835" cy="51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D1131-8F84-13F6-63F0-A54DB6913097}"/>
              </a:ext>
            </a:extLst>
          </p:cNvPr>
          <p:cNvSpPr txBox="1"/>
          <p:nvPr/>
        </p:nvSpPr>
        <p:spPr>
          <a:xfrm>
            <a:off x="8246744" y="353160"/>
            <a:ext cx="3707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https://gvs.georgia.gov/document/document/individual-job-placement-services-invoice/download</a:t>
            </a:r>
            <a:r>
              <a:rPr lang="en-US" dirty="0">
                <a:solidFill>
                  <a:schemeClr val="bg1"/>
                </a:solidFill>
              </a:rPr>
              <a:t>  (click link)</a:t>
            </a:r>
          </a:p>
        </p:txBody>
      </p:sp>
    </p:spTree>
    <p:extLst>
      <p:ext uri="{BB962C8B-B14F-4D97-AF65-F5344CB8AC3E}">
        <p14:creationId xmlns:p14="http://schemas.microsoft.com/office/powerpoint/2010/main" val="388631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9F5E1-CADC-2194-CDB1-1EE62EDE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 Employment Invoice Old Service Codes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B873BC-8162-37AB-289D-B922A3258525}"/>
              </a:ext>
            </a:extLst>
          </p:cNvPr>
          <p:cNvSpPr>
            <a:spLocks/>
          </p:cNvSpPr>
          <p:nvPr/>
        </p:nvSpPr>
        <p:spPr>
          <a:xfrm>
            <a:off x="218042" y="1924820"/>
            <a:ext cx="4842645" cy="32482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850392">
              <a:spcAft>
                <a:spcPts val="600"/>
              </a:spcAft>
            </a:pPr>
            <a:endParaRPr lang="en-US" sz="167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50392">
              <a:spcAft>
                <a:spcPts val="600"/>
              </a:spcAft>
            </a:pPr>
            <a:r>
              <a:rPr lang="en-US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in plan status before 1.31.2024 </a:t>
            </a:r>
          </a:p>
          <a:p>
            <a:pPr defTabSz="850392">
              <a:spcAft>
                <a:spcPts val="600"/>
              </a:spcAft>
            </a:pPr>
            <a:r>
              <a:rPr lang="en-US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 authorizations utilizing </a:t>
            </a:r>
            <a:r>
              <a:rPr lang="en-US" sz="1674" kern="1200">
                <a:solidFill>
                  <a:srgbClr val="005993"/>
                </a:solidFill>
                <a:latin typeface="+mn-lt"/>
                <a:ea typeface="+mn-ea"/>
                <a:cs typeface="+mn-cs"/>
              </a:rPr>
              <a:t>“OLD”</a:t>
            </a:r>
            <a:r>
              <a:rPr lang="en-US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SE-Service Codes.</a:t>
            </a:r>
          </a:p>
          <a:p>
            <a:pPr defTabSz="850392">
              <a:spcAft>
                <a:spcPts val="600"/>
              </a:spcAft>
            </a:pPr>
            <a:r>
              <a:rPr lang="en-US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Utilize the “Old</a:t>
            </a:r>
            <a:r>
              <a:rPr lang="en-US" sz="1674"/>
              <a:t>”</a:t>
            </a:r>
            <a:r>
              <a:rPr lang="en-US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invoices that corresponds with the codes authorized</a:t>
            </a:r>
          </a:p>
          <a:p>
            <a:pPr defTabSz="850392">
              <a:spcAft>
                <a:spcPts val="600"/>
              </a:spcAft>
            </a:pPr>
            <a:r>
              <a:rPr lang="en-US" sz="1674"/>
              <a:t>Participant begin SE services using the old codes and rates they will stay on that same path until case closure. </a:t>
            </a:r>
          </a:p>
          <a:p>
            <a:pPr defTabSz="850392">
              <a:spcAft>
                <a:spcPts val="600"/>
              </a:spcAft>
            </a:pPr>
            <a:r>
              <a:rPr lang="en-US" sz="1674"/>
              <a:t>There should not be any mixing of old and new codes or rates</a:t>
            </a:r>
            <a:r>
              <a:rPr lang="en-US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08C73-22E5-7865-1A2E-6805C0ABC909}"/>
              </a:ext>
            </a:extLst>
          </p:cNvPr>
          <p:cNvSpPr>
            <a:spLocks/>
          </p:cNvSpPr>
          <p:nvPr/>
        </p:nvSpPr>
        <p:spPr>
          <a:xfrm>
            <a:off x="304189" y="5626579"/>
            <a:ext cx="9066635" cy="157644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2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https://gvs.georgia.gov/document/document/ips-se-invoice-revised-format-fillable-old-121423/download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50392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https://gvs.georgia.gov/document/document/customized-se-invoice-revised-format-fillable-old-121423/download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50392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https://gvs.georgia.gov/document/document/traditional-se-invoice-revised-format-fillable-old-121423/download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5C7A7-D012-0319-CD0C-099C298E0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728" y="1924821"/>
            <a:ext cx="5123911" cy="3248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FE074-EFC0-0F8E-B188-DA4749891FA4}"/>
              </a:ext>
            </a:extLst>
          </p:cNvPr>
          <p:cNvSpPr txBox="1"/>
          <p:nvPr/>
        </p:nvSpPr>
        <p:spPr>
          <a:xfrm>
            <a:off x="382532" y="5095643"/>
            <a:ext cx="90666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https://gvs.georgia.gov/document/document/provider-supported-employment-powerpoint-training-11124</a:t>
            </a:r>
            <a:r>
              <a:rPr lang="en-US" sz="1800" dirty="0">
                <a:hlinkClick r:id="rId6"/>
              </a:rPr>
              <a:t>/</a:t>
            </a:r>
            <a:r>
              <a:rPr lang="en-US" sz="1200" dirty="0">
                <a:hlinkClick r:id="rId6"/>
              </a:rPr>
              <a:t>download</a:t>
            </a:r>
            <a:r>
              <a:rPr lang="en-US" sz="1200" dirty="0"/>
              <a:t> (support employment training 1.11.2024)</a:t>
            </a:r>
          </a:p>
        </p:txBody>
      </p:sp>
    </p:spTree>
    <p:extLst>
      <p:ext uri="{BB962C8B-B14F-4D97-AF65-F5344CB8AC3E}">
        <p14:creationId xmlns:p14="http://schemas.microsoft.com/office/powerpoint/2010/main" val="424952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1033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PowerPoint Presentation</vt:lpstr>
      <vt:lpstr>             All things Invoicing with VR  FOSS TEAM </vt:lpstr>
      <vt:lpstr>Why are we here?  </vt:lpstr>
      <vt:lpstr>Covering The Basics</vt:lpstr>
      <vt:lpstr>INVOICING </vt:lpstr>
      <vt:lpstr>The Invoice   A written agreement of completed services and request for payment. </vt:lpstr>
      <vt:lpstr>PowerPoint Presentation</vt:lpstr>
      <vt:lpstr>Individual Job Placement Services Invoice</vt:lpstr>
      <vt:lpstr>Support Employment Invoice Old Service Codes </vt:lpstr>
      <vt:lpstr>Support Employment Invoice New Service Codes </vt:lpstr>
      <vt:lpstr>DOCUMENTATION</vt:lpstr>
      <vt:lpstr>Support the Invoice </vt:lpstr>
      <vt:lpstr>  Sample Attendance Sheet/ Time Sheet</vt:lpstr>
      <vt:lpstr>PowerPoint Presentation</vt:lpstr>
      <vt:lpstr>PowerPoint Presentation</vt:lpstr>
      <vt:lpstr>Sending Invoice Packets</vt:lpstr>
      <vt:lpstr>Timely Payments </vt:lpstr>
      <vt:lpstr>PowerPoint Presentation</vt:lpstr>
      <vt:lpstr>Thank You Attending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Covering The Basics</dc:title>
  <dc:creator>Reid, Tawnya</dc:creator>
  <cp:lastModifiedBy>Reid, Tawnya</cp:lastModifiedBy>
  <cp:revision>3</cp:revision>
  <dcterms:created xsi:type="dcterms:W3CDTF">2024-02-27T21:39:54Z</dcterms:created>
  <dcterms:modified xsi:type="dcterms:W3CDTF">2024-03-18T14:38:45Z</dcterms:modified>
</cp:coreProperties>
</file>