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7"/>
  </p:notesMasterIdLst>
  <p:sldIdLst>
    <p:sldId id="257" r:id="rId6"/>
    <p:sldId id="292" r:id="rId7"/>
    <p:sldId id="302" r:id="rId8"/>
    <p:sldId id="299" r:id="rId9"/>
    <p:sldId id="293" r:id="rId10"/>
    <p:sldId id="294" r:id="rId11"/>
    <p:sldId id="295" r:id="rId12"/>
    <p:sldId id="298" r:id="rId13"/>
    <p:sldId id="296" r:id="rId14"/>
    <p:sldId id="301" r:id="rId15"/>
    <p:sldId id="30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90" d="100"/>
          <a:sy n="90" d="100"/>
        </p:scale>
        <p:origin x="2112" y="-88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BFC2A-C6E0-4F4C-9F65-18CCAA43EDC9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5FC73-0474-4C1A-BA3B-0BADE2AC2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8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FC73-0474-4C1A-BA3B-0BADE2AC2B8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85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074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20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846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343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604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832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409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781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394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679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390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7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576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34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038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132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59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27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888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659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79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233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BFDF6-A3A2-4D57-88EE-9C3E1B2C4E33}" type="datetimeFigureOut">
              <a:rPr lang="en-US" smtClean="0"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4BE43-9AAD-40E5-B13E-C9A46A52A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00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providermanagement@gvs.ga.gov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providermanagement@gvs.ga.gov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0140" y="724183"/>
            <a:ext cx="10138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Calibri" panose="020F0502020204030204"/>
              </a:rPr>
              <a:t>GVRA Third FY21 Provider Information Forum </a:t>
            </a:r>
          </a:p>
          <a:p>
            <a:pPr algn="ctr"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Calibri" panose="020F0502020204030204"/>
              </a:rPr>
              <a:t>Pre-ETS: GROW (Getting Ready for Opportunities in Work)</a:t>
            </a:r>
            <a:endParaRPr lang="en-US" sz="3200" b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1980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1720" y="365127"/>
            <a:ext cx="9022080" cy="985691"/>
          </a:xfrm>
        </p:spPr>
        <p:txBody>
          <a:bodyPr/>
          <a:lstStyle/>
          <a:p>
            <a:r>
              <a:rPr lang="en-US" dirty="0" smtClean="0"/>
              <a:t>Breakout Session Discussion </a:t>
            </a:r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190" y="1462090"/>
            <a:ext cx="9022080" cy="5098730"/>
          </a:xfrm>
        </p:spPr>
        <p:txBody>
          <a:bodyPr>
            <a:normAutofit/>
          </a:bodyPr>
          <a:lstStyle/>
          <a:p>
            <a:r>
              <a:rPr lang="en-US" dirty="0" smtClean="0"/>
              <a:t>Approximate number of students in Districts</a:t>
            </a:r>
          </a:p>
          <a:p>
            <a:r>
              <a:rPr lang="en-US" dirty="0" smtClean="0"/>
              <a:t>Approximate number of weekly sessions needed </a:t>
            </a:r>
          </a:p>
          <a:p>
            <a:r>
              <a:rPr lang="en-US" dirty="0" smtClean="0"/>
              <a:t>Identify Locations for hosting students</a:t>
            </a:r>
          </a:p>
          <a:p>
            <a:r>
              <a:rPr lang="en-US" dirty="0" smtClean="0"/>
              <a:t>Transportation Needs</a:t>
            </a:r>
          </a:p>
          <a:p>
            <a:r>
              <a:rPr lang="en-US" dirty="0" smtClean="0"/>
              <a:t>Lunches/Other</a:t>
            </a:r>
          </a:p>
          <a:p>
            <a:r>
              <a:rPr lang="en-US" dirty="0" smtClean="0"/>
              <a:t>Referral Process</a:t>
            </a:r>
          </a:p>
          <a:p>
            <a:r>
              <a:rPr lang="en-US" dirty="0" smtClean="0"/>
              <a:t>Local business/Schools to incorporate</a:t>
            </a:r>
          </a:p>
          <a:p>
            <a:r>
              <a:rPr lang="en-US" dirty="0" smtClean="0"/>
              <a:t>VR/LEA/Provider Coordination</a:t>
            </a:r>
          </a:p>
          <a:p>
            <a:r>
              <a:rPr lang="en-US" dirty="0" smtClean="0"/>
              <a:t>Pre and Post Evaluation </a:t>
            </a:r>
          </a:p>
          <a:p>
            <a:r>
              <a:rPr lang="en-US" dirty="0" smtClean="0"/>
              <a:t>Schedule of activities to meet Pre-ETS Program objectives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1822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56411"/>
            <a:ext cx="6314072" cy="653314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2784808" y="1044743"/>
            <a:ext cx="902369" cy="24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968290" y="3549316"/>
            <a:ext cx="1248778" cy="1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863514" y="2346158"/>
            <a:ext cx="2502570" cy="160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230979" y="806116"/>
            <a:ext cx="517359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072063" y="1957138"/>
            <a:ext cx="12071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8807116" y="2683042"/>
            <a:ext cx="12738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9204158" y="4716379"/>
            <a:ext cx="1876926" cy="36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314699" y="4989095"/>
            <a:ext cx="902369" cy="24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6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8870" y="387987"/>
            <a:ext cx="9570720" cy="1325563"/>
          </a:xfrm>
        </p:spPr>
        <p:txBody>
          <a:bodyPr/>
          <a:lstStyle/>
          <a:p>
            <a:pPr algn="ctr"/>
            <a:r>
              <a:rPr lang="en-US" dirty="0" smtClean="0"/>
              <a:t>Tuesday April 20, 2021</a:t>
            </a:r>
            <a:br>
              <a:rPr lang="en-US" dirty="0" smtClean="0"/>
            </a:b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8870" y="1827850"/>
            <a:ext cx="10043160" cy="4938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10:00am 		Welcome		 Chris Wells, GVRA Executive Director</a:t>
            </a:r>
          </a:p>
          <a:p>
            <a:pPr marL="0" indent="0">
              <a:buNone/>
            </a:pPr>
            <a:r>
              <a:rPr lang="en-US" sz="2000" dirty="0" smtClean="0"/>
              <a:t>10:05am			Agenda Overview		  Sheila Pierce, Assistant Director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						  VR Provider Management</a:t>
            </a:r>
          </a:p>
          <a:p>
            <a:pPr marL="0" indent="0">
              <a:buNone/>
            </a:pPr>
            <a:r>
              <a:rPr lang="en-US" sz="2000" dirty="0" smtClean="0"/>
              <a:t>10:10am 		GROW Program Kickoff         Jeff Allen, Assistant  Director							   VR Transition Services </a:t>
            </a:r>
          </a:p>
          <a:p>
            <a:pPr marL="0" indent="0">
              <a:buNone/>
            </a:pPr>
            <a:r>
              <a:rPr lang="en-US" sz="2000" dirty="0" smtClean="0"/>
              <a:t>10:40 – 10:45		Instructions for Providers      Sheila Pierce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10:45 – 11:45		District Planning Sessions      8 District Breakout Rooms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11:45-12:00		Wrap-up &amp; Announcements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114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4044" y="365127"/>
            <a:ext cx="9777847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Getting Ready for Opportunities in Work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GROW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6781" y="2140527"/>
            <a:ext cx="9705109" cy="4540828"/>
          </a:xfrm>
        </p:spPr>
        <p:txBody>
          <a:bodyPr>
            <a:normAutofit/>
          </a:bodyPr>
          <a:lstStyle/>
          <a:p>
            <a:r>
              <a:rPr lang="en-US" dirty="0" smtClean="0"/>
              <a:t>Bringing </a:t>
            </a:r>
            <a:r>
              <a:rPr lang="en-US" dirty="0"/>
              <a:t>providers, school personnel, and VR teams together to design </a:t>
            </a:r>
            <a:r>
              <a:rPr lang="en-US" dirty="0" smtClean="0"/>
              <a:t>local sessions </a:t>
            </a:r>
            <a:r>
              <a:rPr lang="en-US" dirty="0"/>
              <a:t>needed by </a:t>
            </a:r>
            <a:r>
              <a:rPr lang="en-US" dirty="0" smtClean="0"/>
              <a:t>students</a:t>
            </a:r>
            <a:endParaRPr lang="en-US" dirty="0" smtClean="0"/>
          </a:p>
          <a:p>
            <a:r>
              <a:rPr lang="en-US" dirty="0"/>
              <a:t>Opportunity to refer new potentially eligible students to VR known to providers and/or schools to receive </a:t>
            </a:r>
            <a:r>
              <a:rPr lang="en-US" dirty="0" smtClean="0"/>
              <a:t>Pre-ETS</a:t>
            </a:r>
            <a:endParaRPr lang="en-US" dirty="0"/>
          </a:p>
          <a:p>
            <a:r>
              <a:rPr lang="en-US" dirty="0" smtClean="0"/>
              <a:t>Maximum </a:t>
            </a:r>
            <a:r>
              <a:rPr lang="en-US" dirty="0"/>
              <a:t>of 30 students </a:t>
            </a:r>
            <a:r>
              <a:rPr lang="en-US" dirty="0" smtClean="0"/>
              <a:t>per week long session</a:t>
            </a:r>
            <a:endParaRPr lang="en-US" dirty="0" smtClean="0"/>
          </a:p>
          <a:p>
            <a:r>
              <a:rPr lang="en-US" dirty="0" smtClean="0"/>
              <a:t>One week </a:t>
            </a:r>
            <a:r>
              <a:rPr lang="en-US" dirty="0" smtClean="0"/>
              <a:t>session for each student</a:t>
            </a:r>
            <a:endParaRPr lang="en-US" dirty="0"/>
          </a:p>
          <a:p>
            <a:r>
              <a:rPr lang="en-US" dirty="0"/>
              <a:t>To be provided in </a:t>
            </a:r>
            <a:r>
              <a:rPr lang="en-US" dirty="0" smtClean="0"/>
              <a:t>students</a:t>
            </a:r>
            <a:r>
              <a:rPr lang="en-US" dirty="0" smtClean="0"/>
              <a:t> </a:t>
            </a:r>
            <a:r>
              <a:rPr lang="en-US" dirty="0"/>
              <a:t>home community</a:t>
            </a:r>
          </a:p>
          <a:p>
            <a:r>
              <a:rPr lang="en-US" dirty="0" smtClean="0"/>
              <a:t>Only students authorized to participate by VR will be funded</a:t>
            </a:r>
          </a:p>
          <a:p>
            <a:r>
              <a:rPr lang="en-US" dirty="0"/>
              <a:t>Targeted activities to include all 5 Pre-ETS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98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710" y="168442"/>
            <a:ext cx="6126480" cy="6540968"/>
          </a:xfrm>
          <a:prstGeom prst="rect">
            <a:avLst/>
          </a:prstGeom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611590" y="862445"/>
            <a:ext cx="1826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</a:rPr>
              <a:t>Example of week 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</a:rPr>
              <a:t>long session</a:t>
            </a:r>
            <a:endParaRPr lang="en-US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4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0" y="365128"/>
            <a:ext cx="8976360" cy="840218"/>
          </a:xfrm>
        </p:spPr>
        <p:txBody>
          <a:bodyPr/>
          <a:lstStyle/>
          <a:p>
            <a:r>
              <a:rPr lang="en-US" dirty="0" smtClean="0"/>
              <a:t>Provider 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7440" y="1348740"/>
            <a:ext cx="9566910" cy="530351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All providers with a current year active VR Provider Service Agreement are eligible to participate</a:t>
            </a:r>
          </a:p>
          <a:p>
            <a:pPr lvl="1"/>
            <a:r>
              <a:rPr lang="en-US" dirty="0" smtClean="0"/>
              <a:t>Providers with Pre-ETS already in their Agreements – notify us of your interest</a:t>
            </a:r>
          </a:p>
          <a:p>
            <a:pPr lvl="1"/>
            <a:r>
              <a:rPr lang="en-US" dirty="0" smtClean="0"/>
              <a:t>Providers who do not have Pre-ETS in their Agreements – notify us of your interest and we will provide </a:t>
            </a:r>
            <a:r>
              <a:rPr lang="en-US" dirty="0" smtClean="0"/>
              <a:t>additional requirements for </a:t>
            </a:r>
            <a:r>
              <a:rPr lang="en-US" dirty="0" smtClean="0"/>
              <a:t>you to participate.</a:t>
            </a:r>
          </a:p>
          <a:p>
            <a:r>
              <a:rPr lang="en-US" sz="2400" dirty="0" smtClean="0"/>
              <a:t>All participating providers will need to submit:</a:t>
            </a:r>
          </a:p>
          <a:p>
            <a:pPr lvl="1"/>
            <a:r>
              <a:rPr lang="en-US" dirty="0" smtClean="0"/>
              <a:t>Proposed weekly programming to VR for review and approval prior to implementation (refer to sample </a:t>
            </a:r>
            <a:r>
              <a:rPr lang="en-US" dirty="0" smtClean="0"/>
              <a:t>handout provided </a:t>
            </a:r>
            <a:r>
              <a:rPr lang="en-US" dirty="0" smtClean="0"/>
              <a:t>by VR)</a:t>
            </a:r>
          </a:p>
          <a:p>
            <a:pPr lvl="1"/>
            <a:r>
              <a:rPr lang="en-US" dirty="0" smtClean="0"/>
              <a:t>Identify space or location where student </a:t>
            </a:r>
            <a:r>
              <a:rPr lang="en-US" dirty="0" smtClean="0"/>
              <a:t>sessions </a:t>
            </a:r>
            <a:r>
              <a:rPr lang="en-US" dirty="0" smtClean="0"/>
              <a:t>will </a:t>
            </a:r>
            <a:r>
              <a:rPr lang="en-US" dirty="0" smtClean="0"/>
              <a:t>occur</a:t>
            </a:r>
            <a:endParaRPr lang="en-US" dirty="0" smtClean="0"/>
          </a:p>
          <a:p>
            <a:pPr lvl="1"/>
            <a:r>
              <a:rPr lang="en-US" dirty="0" smtClean="0"/>
              <a:t>Identify Age group you will work with </a:t>
            </a:r>
            <a:r>
              <a:rPr lang="en-US" dirty="0" smtClean="0"/>
              <a:t>(14-17; 18–22)</a:t>
            </a:r>
          </a:p>
          <a:p>
            <a:r>
              <a:rPr lang="en-US" sz="2400" dirty="0" smtClean="0"/>
              <a:t>Coordinate planning with local schools and local VR transition staff members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4581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6954" y="1891146"/>
            <a:ext cx="9445163" cy="4364182"/>
          </a:xfrm>
        </p:spPr>
        <p:txBody>
          <a:bodyPr>
            <a:normAutofit/>
          </a:bodyPr>
          <a:lstStyle/>
          <a:p>
            <a:r>
              <a:rPr lang="en-US" dirty="0" smtClean="0"/>
              <a:t>Only students referred by VR </a:t>
            </a:r>
            <a:r>
              <a:rPr lang="en-US" dirty="0" smtClean="0"/>
              <a:t>will </a:t>
            </a:r>
            <a:r>
              <a:rPr lang="en-US" dirty="0" smtClean="0"/>
              <a:t>be approved to </a:t>
            </a:r>
            <a:r>
              <a:rPr lang="en-US" dirty="0" smtClean="0"/>
              <a:t>participate.</a:t>
            </a:r>
          </a:p>
          <a:p>
            <a:r>
              <a:rPr lang="en-US" dirty="0" smtClean="0"/>
              <a:t>You can only invoice for students authorized by VR counselors</a:t>
            </a:r>
            <a:endParaRPr lang="en-US" dirty="0" smtClean="0"/>
          </a:p>
          <a:p>
            <a:r>
              <a:rPr lang="en-US" dirty="0" smtClean="0"/>
              <a:t>Rate/Invoicing:</a:t>
            </a:r>
          </a:p>
          <a:p>
            <a:pPr lvl="1"/>
            <a:r>
              <a:rPr lang="en-US" sz="2800" dirty="0" smtClean="0"/>
              <a:t>Flat rate per student</a:t>
            </a:r>
          </a:p>
          <a:p>
            <a:pPr lvl="2"/>
            <a:r>
              <a:rPr lang="en-US" sz="2800" dirty="0" smtClean="0"/>
              <a:t>All costs are inclusive</a:t>
            </a:r>
          </a:p>
          <a:p>
            <a:pPr lvl="3"/>
            <a:r>
              <a:rPr lang="en-US" sz="2800" dirty="0" smtClean="0"/>
              <a:t>Meals/Transportation/Materials/Speakers/Staffing</a:t>
            </a:r>
          </a:p>
          <a:p>
            <a:pPr lvl="1"/>
            <a:r>
              <a:rPr lang="en-US" sz="2800" dirty="0" smtClean="0"/>
              <a:t>Individual Invoice at flat rate per student</a:t>
            </a:r>
          </a:p>
          <a:p>
            <a:pPr lvl="1"/>
            <a:r>
              <a:rPr lang="en-US" sz="2800" dirty="0" smtClean="0"/>
              <a:t>Daily Sign-In Sheet (Name, telephone, email, School)</a:t>
            </a:r>
          </a:p>
          <a:p>
            <a:pPr lvl="1"/>
            <a:r>
              <a:rPr lang="en-US" sz="2800" dirty="0" smtClean="0"/>
              <a:t>Individual Progress report</a:t>
            </a:r>
            <a:endParaRPr lang="en-US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46960" y="342267"/>
            <a:ext cx="9277350" cy="1325563"/>
          </a:xfrm>
        </p:spPr>
        <p:txBody>
          <a:bodyPr/>
          <a:lstStyle/>
          <a:p>
            <a:r>
              <a:rPr lang="en-US" dirty="0" smtClean="0"/>
              <a:t>Provider Instructions Continued 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82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60" y="365127"/>
            <a:ext cx="8930640" cy="1325563"/>
          </a:xfrm>
        </p:spPr>
        <p:txBody>
          <a:bodyPr/>
          <a:lstStyle/>
          <a:p>
            <a:r>
              <a:rPr lang="en-US" dirty="0" smtClean="0"/>
              <a:t>Provider Instructions Continued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6031" y="1690690"/>
            <a:ext cx="9153352" cy="471011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dirty="0"/>
              <a:t>This is a new </a:t>
            </a:r>
            <a:r>
              <a:rPr lang="en-US" sz="2400" dirty="0" smtClean="0"/>
              <a:t>service. It does </a:t>
            </a:r>
            <a:r>
              <a:rPr lang="en-US" sz="2400" dirty="0"/>
              <a:t>not impact other services already </a:t>
            </a:r>
            <a:r>
              <a:rPr lang="en-US" sz="2400" dirty="0" smtClean="0"/>
              <a:t>approved, </a:t>
            </a:r>
            <a:r>
              <a:rPr lang="en-US" sz="2400" dirty="0"/>
              <a:t>including other Pre-ETS summer program services in </a:t>
            </a:r>
            <a:r>
              <a:rPr lang="en-US" sz="2400" dirty="0" smtClean="0"/>
              <a:t>current </a:t>
            </a:r>
            <a:r>
              <a:rPr lang="en-US" sz="2400" dirty="0"/>
              <a:t>VR Provider Agreement.</a:t>
            </a:r>
          </a:p>
          <a:p>
            <a:r>
              <a:rPr lang="en-US" sz="2400" dirty="0" smtClean="0"/>
              <a:t>This </a:t>
            </a:r>
            <a:r>
              <a:rPr lang="en-US" sz="2400" dirty="0" smtClean="0"/>
              <a:t>is a new Service therefore a new service code </a:t>
            </a:r>
            <a:r>
              <a:rPr lang="en-US" sz="2400" dirty="0" smtClean="0"/>
              <a:t>was created</a:t>
            </a:r>
            <a:r>
              <a:rPr lang="en-US" sz="2400" dirty="0" smtClean="0"/>
              <a:t>.  </a:t>
            </a:r>
          </a:p>
          <a:p>
            <a:r>
              <a:rPr lang="en-US" sz="2400" dirty="0" smtClean="0"/>
              <a:t>To have the new code added to your current year agreement:</a:t>
            </a:r>
          </a:p>
          <a:p>
            <a:pPr lvl="1"/>
            <a:r>
              <a:rPr lang="en-US" b="1" i="1" dirty="0" smtClean="0"/>
              <a:t>If </a:t>
            </a:r>
            <a:r>
              <a:rPr lang="en-US" b="1" i="1" dirty="0" smtClean="0"/>
              <a:t>Pre-ETS is already in your agreement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 smtClean="0"/>
              <a:t>Email </a:t>
            </a:r>
            <a:r>
              <a:rPr lang="en-US" sz="2400" dirty="0" smtClean="0">
                <a:hlinkClick r:id="rId2"/>
              </a:rPr>
              <a:t>providermanagement@gvs.ga.gov</a:t>
            </a:r>
            <a:r>
              <a:rPr lang="en-US" sz="2400" dirty="0" smtClean="0"/>
              <a:t> and indicate that you want the new code added to your agreement,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 smtClean="0"/>
              <a:t>Include </a:t>
            </a:r>
            <a:r>
              <a:rPr lang="en-US" sz="2400" dirty="0" smtClean="0"/>
              <a:t>the weekly programming information that you have developed for review and approval, </a:t>
            </a:r>
            <a:r>
              <a:rPr lang="en-US" sz="2400" dirty="0" smtClean="0"/>
              <a:t>and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 smtClean="0"/>
              <a:t>Identify </a:t>
            </a:r>
            <a:r>
              <a:rPr lang="en-US" sz="2400" dirty="0" smtClean="0"/>
              <a:t>the space and space capacity that you plan to </a:t>
            </a:r>
            <a:r>
              <a:rPr lang="en-US" sz="2400" dirty="0" smtClean="0"/>
              <a:t>use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595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60" y="365127"/>
            <a:ext cx="8930640" cy="1325563"/>
          </a:xfrm>
        </p:spPr>
        <p:txBody>
          <a:bodyPr/>
          <a:lstStyle/>
          <a:p>
            <a:r>
              <a:rPr lang="en-US" dirty="0" smtClean="0"/>
              <a:t>Provider Instructions Continued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3160" y="1520190"/>
            <a:ext cx="9360131" cy="502608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To have the new code added to your current year agreement:</a:t>
            </a:r>
          </a:p>
          <a:p>
            <a:r>
              <a:rPr lang="en-US" sz="2600" b="1" i="1" dirty="0" smtClean="0"/>
              <a:t>If </a:t>
            </a:r>
            <a:r>
              <a:rPr lang="en-US" sz="2600" b="1" i="1" dirty="0" smtClean="0"/>
              <a:t>Pre-ETS </a:t>
            </a:r>
            <a:r>
              <a:rPr lang="en-US" sz="2600" b="1" i="1" u="sng" dirty="0" smtClean="0"/>
              <a:t>is not </a:t>
            </a:r>
            <a:r>
              <a:rPr lang="en-US" sz="2600" b="1" i="1" dirty="0" smtClean="0"/>
              <a:t>in your </a:t>
            </a:r>
            <a:r>
              <a:rPr lang="en-US" sz="2600" b="1" i="1" dirty="0" smtClean="0"/>
              <a:t>current agreement</a:t>
            </a:r>
            <a:endParaRPr lang="en-US" sz="2600" b="1" i="1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sz="2600" dirty="0" smtClean="0"/>
              <a:t>Email </a:t>
            </a:r>
            <a:r>
              <a:rPr lang="en-US" sz="2600" dirty="0" smtClean="0">
                <a:hlinkClick r:id="rId2"/>
              </a:rPr>
              <a:t>providermanagement@gvs.ga.gov</a:t>
            </a:r>
            <a:r>
              <a:rPr lang="en-US" sz="2600" dirty="0" smtClean="0"/>
              <a:t> and indicate that you want the new code added to your agreement,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 smtClean="0"/>
              <a:t>Include </a:t>
            </a:r>
            <a:r>
              <a:rPr lang="en-US" sz="2600" dirty="0" smtClean="0"/>
              <a:t>the weekly programming information that you have developed for review and approval,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 smtClean="0"/>
              <a:t>Identify </a:t>
            </a:r>
            <a:r>
              <a:rPr lang="en-US" sz="2600" dirty="0" smtClean="0"/>
              <a:t>the space and space capacity that you plan to use,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 smtClean="0"/>
              <a:t>All </a:t>
            </a:r>
            <a:r>
              <a:rPr lang="en-US" sz="2600" dirty="0" smtClean="0"/>
              <a:t>instructors working with students will need to complete a background check and obtain a determination letter from us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 smtClean="0"/>
              <a:t>Submit </a:t>
            </a:r>
            <a:r>
              <a:rPr lang="en-US" sz="2600" dirty="0" smtClean="0"/>
              <a:t>qualifications for instructors for review and approval.  Information will be provided when you submit the email expressing interest.  </a:t>
            </a:r>
            <a:r>
              <a:rPr lang="en-US" sz="26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7259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7440" y="1699894"/>
            <a:ext cx="9361170" cy="4769485"/>
          </a:xfrm>
        </p:spPr>
        <p:txBody>
          <a:bodyPr>
            <a:normAutofit/>
          </a:bodyPr>
          <a:lstStyle/>
          <a:p>
            <a:r>
              <a:rPr lang="en-US" dirty="0" smtClean="0"/>
              <a:t>Each </a:t>
            </a:r>
            <a:r>
              <a:rPr lang="en-US" dirty="0" smtClean="0"/>
              <a:t>session </a:t>
            </a:r>
            <a:r>
              <a:rPr lang="en-US" dirty="0" smtClean="0"/>
              <a:t>is for a complete week – 5 days.</a:t>
            </a:r>
          </a:p>
          <a:p>
            <a:r>
              <a:rPr lang="en-US" dirty="0" smtClean="0"/>
              <a:t>The </a:t>
            </a:r>
            <a:r>
              <a:rPr lang="en-US" b="1" u="sng" dirty="0" smtClean="0"/>
              <a:t>suggested</a:t>
            </a:r>
            <a:r>
              <a:rPr lang="en-US" dirty="0" smtClean="0"/>
              <a:t> number of students per session is not </a:t>
            </a:r>
            <a:r>
              <a:rPr lang="en-US" dirty="0" smtClean="0"/>
              <a:t>to exceed </a:t>
            </a:r>
            <a:r>
              <a:rPr lang="en-US" dirty="0" smtClean="0"/>
              <a:t>30.</a:t>
            </a:r>
          </a:p>
          <a:p>
            <a:r>
              <a:rPr lang="en-US" dirty="0" smtClean="0"/>
              <a:t>There can be multiple sessions at multiple locations underway at the same time.  All sessions will require adequate supervision at each site. (See GVRA Provider Information for Pre-ETS GROW Program handout for staff to student ratios).</a:t>
            </a:r>
          </a:p>
          <a:p>
            <a:r>
              <a:rPr lang="en-US" dirty="0" smtClean="0"/>
              <a:t>Providers </a:t>
            </a:r>
            <a:r>
              <a:rPr lang="en-US" dirty="0"/>
              <a:t>are asked to ensure that a pre and post </a:t>
            </a:r>
            <a:r>
              <a:rPr lang="en-US" dirty="0" smtClean="0"/>
              <a:t>evaluation is </a:t>
            </a:r>
            <a:r>
              <a:rPr lang="en-US" dirty="0"/>
              <a:t>completed for each </a:t>
            </a:r>
            <a:r>
              <a:rPr lang="en-US" dirty="0" smtClean="0"/>
              <a:t>student. The tool with instructions will be distributed in early May. 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77440" y="285117"/>
            <a:ext cx="9582150" cy="1325563"/>
          </a:xfrm>
        </p:spPr>
        <p:txBody>
          <a:bodyPr/>
          <a:lstStyle/>
          <a:p>
            <a:r>
              <a:rPr lang="en-US" dirty="0" smtClean="0"/>
              <a:t>Provider Instructions Continued (5)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38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A5078CA2256442A95502801E79B470" ma:contentTypeVersion="10" ma:contentTypeDescription="Create a new document." ma:contentTypeScope="" ma:versionID="ea17b14ba5194b2bca3e59a56a400e8f">
  <xsd:schema xmlns:xsd="http://www.w3.org/2001/XMLSchema" xmlns:xs="http://www.w3.org/2001/XMLSchema" xmlns:p="http://schemas.microsoft.com/office/2006/metadata/properties" xmlns:ns3="f23cb50c-6f08-48bb-8321-a85a31d51d3a" xmlns:ns4="fd5bcaac-0801-4c4c-8fe0-d443fc1c6d41" targetNamespace="http://schemas.microsoft.com/office/2006/metadata/properties" ma:root="true" ma:fieldsID="e17297ac26ed3a5740a8a8c9ff337878" ns3:_="" ns4:_="">
    <xsd:import namespace="f23cb50c-6f08-48bb-8321-a85a31d51d3a"/>
    <xsd:import namespace="fd5bcaac-0801-4c4c-8fe0-d443fc1c6d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3cb50c-6f08-48bb-8321-a85a31d51d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5bcaac-0801-4c4c-8fe0-d443fc1c6d4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95E649-832F-4F36-B60C-78E4F5067FD3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f23cb50c-6f08-48bb-8321-a85a31d51d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d5bcaac-0801-4c4c-8fe0-d443fc1c6d4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CD69E8F-AF56-4F59-B6C8-44BB053CB6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3cb50c-6f08-48bb-8321-a85a31d51d3a"/>
    <ds:schemaRef ds:uri="fd5bcaac-0801-4c4c-8fe0-d443fc1c6d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6DB06A-E2FC-4A2B-921C-36FE3E91B5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731</Words>
  <Application>Microsoft Office PowerPoint</Application>
  <PresentationFormat>Widescreen</PresentationFormat>
  <Paragraphs>73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1_Office Theme</vt:lpstr>
      <vt:lpstr>2_Office Theme</vt:lpstr>
      <vt:lpstr>PowerPoint Presentation</vt:lpstr>
      <vt:lpstr>Tuesday April 20, 2021 Agenda</vt:lpstr>
      <vt:lpstr>Getting Ready for Opportunities in Work GROW</vt:lpstr>
      <vt:lpstr>PowerPoint Presentation</vt:lpstr>
      <vt:lpstr>Provider Instructions</vt:lpstr>
      <vt:lpstr>Provider Instructions Continued (2)</vt:lpstr>
      <vt:lpstr>Provider Instructions Continued (3)</vt:lpstr>
      <vt:lpstr>Provider Instructions Continued (4)</vt:lpstr>
      <vt:lpstr>Provider Instructions Continued (5)</vt:lpstr>
      <vt:lpstr>Breakout Session Discussion Topics</vt:lpstr>
      <vt:lpstr>PowerPoint Presentation</vt:lpstr>
    </vt:vector>
  </TitlesOfParts>
  <Company>GVRA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Young, Harriett</dc:creator>
  <cp:lastModifiedBy>Fleming, Christine</cp:lastModifiedBy>
  <cp:revision>55</cp:revision>
  <dcterms:created xsi:type="dcterms:W3CDTF">2020-03-06T21:11:20Z</dcterms:created>
  <dcterms:modified xsi:type="dcterms:W3CDTF">2021-04-22T15:15:39Z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0x01010015A5078CA2256442A95502801E79B470</vt:lpwstr>
  </property>
</Properties>
</file>